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305" r:id="rId5"/>
    <p:sldId id="296" r:id="rId6"/>
    <p:sldId id="319" r:id="rId7"/>
    <p:sldId id="294" r:id="rId8"/>
    <p:sldId id="306" r:id="rId9"/>
    <p:sldId id="311" r:id="rId10"/>
    <p:sldId id="310" r:id="rId11"/>
    <p:sldId id="317" r:id="rId12"/>
    <p:sldId id="321" r:id="rId13"/>
    <p:sldId id="322" r:id="rId14"/>
    <p:sldId id="318" r:id="rId15"/>
    <p:sldId id="307" r:id="rId16"/>
    <p:sldId id="309" r:id="rId17"/>
    <p:sldId id="316" r:id="rId18"/>
  </p:sldIdLst>
  <p:sldSz cx="12192000" cy="6858000"/>
  <p:notesSz cx="6858000" cy="9144000"/>
  <p:defaultTextStyle>
    <a:defPPr rtl="0">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6" name="Auteu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78917" autoAdjust="0"/>
  </p:normalViewPr>
  <p:slideViewPr>
    <p:cSldViewPr snapToGrid="0">
      <p:cViewPr varScale="1">
        <p:scale>
          <a:sx n="50" d="100"/>
          <a:sy n="50" d="100"/>
        </p:scale>
        <p:origin x="1280" y="2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394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FR" sz="1200"/>
            </a:lvl1pPr>
          </a:lstStyle>
          <a:p>
            <a:pPr rtl="0"/>
            <a:endParaRPr lang="fr-FR" dirty="0"/>
          </a:p>
        </p:txBody>
      </p:sp>
      <p:sp>
        <p:nvSpPr>
          <p:cNvPr id="3" name="Espace réservé de la date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fr-FR" sz="1200"/>
            </a:lvl1pPr>
          </a:lstStyle>
          <a:p>
            <a:pPr rtl="0"/>
            <a:fld id="{835A2FAA-00D7-4906-94FC-52F75B867E12}" type="datetime1">
              <a:rPr lang="fr-FR" smtClean="0"/>
              <a:t>11/05/2023</a:t>
            </a:fld>
            <a:endParaRPr lang="fr-FR" dirty="0"/>
          </a:p>
        </p:txBody>
      </p:sp>
      <p:sp>
        <p:nvSpPr>
          <p:cNvPr id="4" name="Espace réservé du pied de page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fr-FR" sz="1200"/>
            </a:lvl1pPr>
          </a:lstStyle>
          <a:p>
            <a:pPr rtl="0"/>
            <a:endParaRPr lang="fr-FR" dirty="0"/>
          </a:p>
        </p:txBody>
      </p:sp>
      <p:sp>
        <p:nvSpPr>
          <p:cNvPr id="5" name="Espace réservé du numéro de diapositive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fr-FR" sz="1200"/>
            </a:lvl1pPr>
          </a:lstStyle>
          <a:p>
            <a:pPr rtl="0"/>
            <a:fld id="{17369B77-94AB-0344-9EBF-9DB9EE8D3ABC}" type="slidenum">
              <a:rPr lang="fr-FR" smtClean="0"/>
              <a:t>‹nr.›</a:t>
            </a:fld>
            <a:endParaRPr lang="fr-FR"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FR" sz="1200"/>
            </a:lvl1pPr>
          </a:lstStyle>
          <a:p>
            <a:pPr rtl="0"/>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fr-FR" sz="1200"/>
            </a:lvl1pPr>
          </a:lstStyle>
          <a:p>
            <a:fld id="{E80C4560-5FBB-485D-BE83-008463A93D3F}" type="datetime1">
              <a:rPr lang="fr-FR" smtClean="0"/>
              <a:pPr/>
              <a:t>11/05/2023</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fr-FR"/>
            </a:defPPr>
          </a:lstStyle>
          <a:p>
            <a:pPr rtl="0"/>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fr-FR"/>
            </a:defPPr>
          </a:lstStyle>
          <a:p>
            <a:pPr lvl="0" rtl="0"/>
            <a:r>
              <a:rPr lang="fr-FR"/>
              <a:t>Modifiez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fr-FR" sz="1200"/>
            </a:lvl1pPr>
          </a:lstStyle>
          <a:p>
            <a:pPr rtl="0"/>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fr-FR" sz="1200"/>
            </a:lvl1pPr>
          </a:lstStyle>
          <a:p>
            <a:pPr rtl="0"/>
            <a:fld id="{0775476F-A808-1F46-A368-07984F6DA22E}" type="slidenum">
              <a:rPr lang="fr-FR" smtClean="0"/>
              <a:t>‹nr.›</a:t>
            </a:fld>
            <a:endParaRPr lang="fr-FR"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lang="fr-FR" sz="1200" kern="1200">
        <a:solidFill>
          <a:schemeClr val="tx1"/>
        </a:solidFill>
        <a:latin typeface="+mn-lt"/>
        <a:ea typeface="+mn-ea"/>
        <a:cs typeface="+mn-cs"/>
      </a:defRPr>
    </a:lvl1pPr>
    <a:lvl2pPr marL="457200" algn="l" defTabSz="914400" rtl="0" eaLnBrk="1" latinLnBrk="0" hangingPunct="1">
      <a:defRPr lang="fr-FR" sz="1200" kern="1200">
        <a:solidFill>
          <a:schemeClr val="tx1"/>
        </a:solidFill>
        <a:latin typeface="+mn-lt"/>
        <a:ea typeface="+mn-ea"/>
        <a:cs typeface="+mn-cs"/>
      </a:defRPr>
    </a:lvl2pPr>
    <a:lvl3pPr marL="914400" algn="l" defTabSz="914400" rtl="0" eaLnBrk="1" latinLnBrk="0" hangingPunct="1">
      <a:defRPr lang="fr-FR" sz="1200" kern="1200">
        <a:solidFill>
          <a:schemeClr val="tx1"/>
        </a:solidFill>
        <a:latin typeface="+mn-lt"/>
        <a:ea typeface="+mn-ea"/>
        <a:cs typeface="+mn-cs"/>
      </a:defRPr>
    </a:lvl3pPr>
    <a:lvl4pPr marL="1371600" algn="l" defTabSz="914400" rtl="0" eaLnBrk="1" latinLnBrk="0" hangingPunct="1">
      <a:defRPr lang="fr-FR" sz="1200" kern="1200">
        <a:solidFill>
          <a:schemeClr val="tx1"/>
        </a:solidFill>
        <a:latin typeface="+mn-lt"/>
        <a:ea typeface="+mn-ea"/>
        <a:cs typeface="+mn-cs"/>
      </a:defRPr>
    </a:lvl4pPr>
    <a:lvl5pPr marL="1828800" algn="l" defTabSz="914400" rtl="0" eaLnBrk="1" latinLnBrk="0" hangingPunct="1">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0775476F-A808-1F46-A368-07984F6DA22E}" type="slidenum">
              <a:rPr lang="fr-FR" smtClean="0"/>
              <a:t>1</a:t>
            </a:fld>
            <a:endParaRPr lang="fr-FR" dirty="0"/>
          </a:p>
        </p:txBody>
      </p:sp>
    </p:spTree>
    <p:extLst>
      <p:ext uri="{BB962C8B-B14F-4D97-AF65-F5344CB8AC3E}">
        <p14:creationId xmlns:p14="http://schemas.microsoft.com/office/powerpoint/2010/main" val="2830619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FR" sz="1800" b="1" i="1" u="none" strike="noStrike" dirty="0" err="1">
                <a:solidFill>
                  <a:srgbClr val="000000"/>
                </a:solidFill>
                <a:effectLst/>
                <a:latin typeface="Arial" panose="020B0604020202020204" pitchFamily="34" charset="0"/>
              </a:rPr>
              <a:t>Linne</a:t>
            </a:r>
            <a:r>
              <a:rPr lang="fr-FR" sz="1800" b="1" i="1" u="none" strike="noStrike" dirty="0">
                <a:solidFill>
                  <a:srgbClr val="000000"/>
                </a:solidFill>
                <a:effectLst/>
                <a:latin typeface="Arial" panose="020B0604020202020204" pitchFamily="34" charset="0"/>
              </a:rPr>
              <a:t>:</a:t>
            </a:r>
            <a:r>
              <a:rPr lang="fr-FR" sz="1800" b="0" i="0" u="none" strike="noStrike" dirty="0">
                <a:solidFill>
                  <a:srgbClr val="000000"/>
                </a:solidFill>
                <a:effectLst/>
                <a:latin typeface="Arial" panose="020B0604020202020204" pitchFamily="34" charset="0"/>
              </a:rPr>
              <a:t> L'artiste préféré de cet homme était Leonardo </a:t>
            </a:r>
            <a:r>
              <a:rPr lang="fr-FR" sz="1800" b="0" i="0" u="none" strike="noStrike" dirty="0" err="1">
                <a:solidFill>
                  <a:srgbClr val="000000"/>
                </a:solidFill>
                <a:effectLst/>
                <a:latin typeface="Arial" panose="020B0604020202020204" pitchFamily="34" charset="0"/>
              </a:rPr>
              <a:t>Davinci</a:t>
            </a:r>
            <a:r>
              <a:rPr lang="fr-FR" sz="1800" b="0" i="0" u="none" strike="noStrike" dirty="0">
                <a:solidFill>
                  <a:srgbClr val="000000"/>
                </a:solidFill>
                <a:effectLst/>
                <a:latin typeface="Arial" panose="020B0604020202020204" pitchFamily="34" charset="0"/>
              </a:rPr>
              <a:t>. Il n'avait pas de peinture préférée car il ne les avait pas encore </a:t>
            </a:r>
            <a:r>
              <a:rPr lang="fr-FR" sz="1800" b="0" i="0" u="none" strike="noStrike" dirty="0" err="1">
                <a:solidFill>
                  <a:srgbClr val="000000"/>
                </a:solidFill>
                <a:effectLst/>
                <a:latin typeface="Arial" panose="020B0604020202020204" pitchFamily="34" charset="0"/>
              </a:rPr>
              <a:t>vus.Il</a:t>
            </a:r>
            <a:r>
              <a:rPr lang="fr-FR" sz="1800" b="0" i="0" u="none" strike="noStrike" dirty="0">
                <a:solidFill>
                  <a:srgbClr val="000000"/>
                </a:solidFill>
                <a:effectLst/>
                <a:latin typeface="Arial" panose="020B0604020202020204" pitchFamily="34" charset="0"/>
              </a:rPr>
              <a:t> avait visité le Louvre et disait que c'était très beau.</a:t>
            </a:r>
          </a:p>
          <a:p>
            <a:r>
              <a:rPr lang="fr-FR" sz="1800" b="1" i="1" u="none" strike="noStrike" dirty="0" err="1">
                <a:solidFill>
                  <a:srgbClr val="000000"/>
                </a:solidFill>
                <a:effectLst/>
                <a:latin typeface="Arial" panose="020B0604020202020204" pitchFamily="34" charset="0"/>
              </a:rPr>
              <a:t>Linne</a:t>
            </a:r>
            <a:r>
              <a:rPr lang="fr-FR" sz="1800" b="1" i="1" u="none" strike="noStrike" dirty="0">
                <a:solidFill>
                  <a:srgbClr val="000000"/>
                </a:solidFill>
                <a:effectLst/>
                <a:latin typeface="Arial" panose="020B0604020202020204" pitchFamily="34" charset="0"/>
              </a:rPr>
              <a:t>:</a:t>
            </a:r>
            <a:r>
              <a:rPr lang="fr-FR" sz="1800" b="1" i="0" u="none" strike="noStrike" dirty="0">
                <a:solidFill>
                  <a:srgbClr val="000000"/>
                </a:solidFill>
                <a:effectLst/>
                <a:latin typeface="Arial" panose="020B0604020202020204" pitchFamily="34" charset="0"/>
              </a:rPr>
              <a:t> </a:t>
            </a:r>
            <a:r>
              <a:rPr lang="fr-FR" sz="1800" b="0" i="0" u="none" strike="noStrike" dirty="0">
                <a:solidFill>
                  <a:srgbClr val="000000"/>
                </a:solidFill>
                <a:effectLst/>
                <a:latin typeface="Arial" panose="020B0604020202020204" pitchFamily="34" charset="0"/>
              </a:rPr>
              <a:t>La femme interrogée a déclaré qu'elle n'avait pas nécessairement d'œuvre préférée, mais qu'elle aimait les œuvres d'art dans lesquelles un mouvement particulier est effectué. Son musée préféré est le musée Bourdelle.</a:t>
            </a:r>
            <a:endParaRPr lang="nl-BE" dirty="0"/>
          </a:p>
        </p:txBody>
      </p:sp>
      <p:sp>
        <p:nvSpPr>
          <p:cNvPr id="4" name="Tijdelijke aanduiding voor dianummer 3"/>
          <p:cNvSpPr>
            <a:spLocks noGrp="1"/>
          </p:cNvSpPr>
          <p:nvPr>
            <p:ph type="sldNum" sz="quarter" idx="5"/>
          </p:nvPr>
        </p:nvSpPr>
        <p:spPr/>
        <p:txBody>
          <a:bodyPr/>
          <a:lstStyle/>
          <a:p>
            <a:pPr rtl="0"/>
            <a:fld id="{0775476F-A808-1F46-A368-07984F6DA22E}" type="slidenum">
              <a:rPr lang="fr-FR" smtClean="0"/>
              <a:t>10</a:t>
            </a:fld>
            <a:endParaRPr lang="fr-FR" dirty="0"/>
          </a:p>
        </p:txBody>
      </p:sp>
    </p:spTree>
    <p:extLst>
      <p:ext uri="{BB962C8B-B14F-4D97-AF65-F5344CB8AC3E}">
        <p14:creationId xmlns:p14="http://schemas.microsoft.com/office/powerpoint/2010/main" val="2867577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FR" sz="1800" b="1" i="1" u="none" strike="noStrike" dirty="0" err="1">
                <a:solidFill>
                  <a:srgbClr val="000000"/>
                </a:solidFill>
                <a:effectLst/>
                <a:latin typeface="Arial" panose="020B0604020202020204" pitchFamily="34" charset="0"/>
              </a:rPr>
              <a:t>Linne</a:t>
            </a:r>
            <a:r>
              <a:rPr lang="fr-FR" sz="1800" b="1" i="1" u="none" strike="noStrike" dirty="0">
                <a:solidFill>
                  <a:srgbClr val="000000"/>
                </a:solidFill>
                <a:effectLst/>
                <a:latin typeface="Arial" panose="020B0604020202020204" pitchFamily="34" charset="0"/>
              </a:rPr>
              <a:t>:</a:t>
            </a:r>
            <a:r>
              <a:rPr lang="fr-FR" sz="1800" b="0" i="0" u="none" strike="noStrike" dirty="0">
                <a:solidFill>
                  <a:srgbClr val="000000"/>
                </a:solidFill>
                <a:effectLst/>
                <a:latin typeface="Arial" panose="020B0604020202020204" pitchFamily="34" charset="0"/>
              </a:rPr>
              <a:t> Si vous êtes à Paris et que vous n'avez pas le temps de visiter le Louvre parce qu'il est trop grand et qu'il prendrait trop de temps, vous devez absolument aller au Musée Rodin. Il est petit, mais impressionnant. </a:t>
            </a:r>
          </a:p>
          <a:p>
            <a:endParaRPr lang="fr-FR" sz="1800" b="0" i="0" u="none" strike="noStrike" dirty="0">
              <a:solidFill>
                <a:srgbClr val="000000"/>
              </a:solidFill>
              <a:effectLst/>
              <a:latin typeface="Arial" panose="020B0604020202020204" pitchFamily="34" charset="0"/>
            </a:endParaRPr>
          </a:p>
          <a:p>
            <a:r>
              <a:rPr lang="fr-FR" sz="1800" b="1" i="1" u="none" strike="noStrike" dirty="0">
                <a:solidFill>
                  <a:srgbClr val="000000"/>
                </a:solidFill>
                <a:effectLst/>
                <a:latin typeface="Arial" panose="020B0604020202020204" pitchFamily="34" charset="0"/>
              </a:rPr>
              <a:t>Lotte:</a:t>
            </a:r>
            <a:r>
              <a:rPr lang="fr-FR" sz="1800" b="0" i="0" u="none" strike="noStrike" dirty="0">
                <a:solidFill>
                  <a:srgbClr val="000000"/>
                </a:solidFill>
                <a:effectLst/>
                <a:latin typeface="Arial" panose="020B0604020202020204" pitchFamily="34" charset="0"/>
              </a:rPr>
              <a:t> Il y a beaucoup à voir : des sculptures dans les magnifiques jardins, des peintures et d'autres œuvres d'art à l'intérieur du bâtiment. Il vaut vraiment la peine d'être visité. Voici quelques photos de l'intérieur du bâtiment:</a:t>
            </a:r>
            <a:endParaRPr lang="nl-BE" dirty="0"/>
          </a:p>
        </p:txBody>
      </p:sp>
      <p:sp>
        <p:nvSpPr>
          <p:cNvPr id="4" name="Tijdelijke aanduiding voor dianummer 3"/>
          <p:cNvSpPr>
            <a:spLocks noGrp="1"/>
          </p:cNvSpPr>
          <p:nvPr>
            <p:ph type="sldNum" sz="quarter" idx="5"/>
          </p:nvPr>
        </p:nvSpPr>
        <p:spPr/>
        <p:txBody>
          <a:bodyPr/>
          <a:lstStyle/>
          <a:p>
            <a:pPr rtl="0"/>
            <a:fld id="{0775476F-A808-1F46-A368-07984F6DA22E}" type="slidenum">
              <a:rPr lang="fr-FR" smtClean="0"/>
              <a:t>11</a:t>
            </a:fld>
            <a:endParaRPr lang="fr-FR" dirty="0"/>
          </a:p>
        </p:txBody>
      </p:sp>
    </p:spTree>
    <p:extLst>
      <p:ext uri="{BB962C8B-B14F-4D97-AF65-F5344CB8AC3E}">
        <p14:creationId xmlns:p14="http://schemas.microsoft.com/office/powerpoint/2010/main" val="4072819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rtl="0"/>
            <a:fld id="{0775476F-A808-1F46-A368-07984F6DA22E}" type="slidenum">
              <a:rPr lang="fr-FR" smtClean="0"/>
              <a:t>12</a:t>
            </a:fld>
            <a:endParaRPr lang="fr-FR" dirty="0"/>
          </a:p>
        </p:txBody>
      </p:sp>
    </p:spTree>
    <p:extLst>
      <p:ext uri="{BB962C8B-B14F-4D97-AF65-F5344CB8AC3E}">
        <p14:creationId xmlns:p14="http://schemas.microsoft.com/office/powerpoint/2010/main" val="154694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i="1" u="none" strike="noStrike" dirty="0" err="1">
                <a:solidFill>
                  <a:srgbClr val="000000"/>
                </a:solidFill>
                <a:effectLst/>
                <a:latin typeface="Arial" panose="020B0604020202020204" pitchFamily="34" charset="0"/>
              </a:rPr>
              <a:t>Linne</a:t>
            </a:r>
            <a:r>
              <a:rPr lang="fr-FR" sz="1800" b="1" i="1" u="none" strike="noStrike" dirty="0">
                <a:solidFill>
                  <a:srgbClr val="000000"/>
                </a:solidFill>
                <a:effectLst/>
                <a:latin typeface="Arial" panose="020B0604020202020204" pitchFamily="34" charset="0"/>
              </a:rPr>
              <a:t>:</a:t>
            </a:r>
            <a:r>
              <a:rPr lang="fr-FR" sz="1800" b="0" i="0" u="none" strike="noStrike" dirty="0">
                <a:solidFill>
                  <a:srgbClr val="000000"/>
                </a:solidFill>
                <a:effectLst/>
                <a:latin typeface="Arial" panose="020B0604020202020204" pitchFamily="34" charset="0"/>
              </a:rPr>
              <a:t> Voici les sources que nous avons utilisées.</a:t>
            </a:r>
            <a:endParaRPr lang="fr-FR" dirty="0">
              <a:effectLst/>
            </a:endParaRPr>
          </a:p>
          <a:p>
            <a:endParaRPr lang="nl-BE" dirty="0"/>
          </a:p>
        </p:txBody>
      </p:sp>
      <p:sp>
        <p:nvSpPr>
          <p:cNvPr id="4" name="Tijdelijke aanduiding voor dianummer 3"/>
          <p:cNvSpPr>
            <a:spLocks noGrp="1"/>
          </p:cNvSpPr>
          <p:nvPr>
            <p:ph type="sldNum" sz="quarter" idx="5"/>
          </p:nvPr>
        </p:nvSpPr>
        <p:spPr/>
        <p:txBody>
          <a:bodyPr/>
          <a:lstStyle/>
          <a:p>
            <a:pPr rtl="0"/>
            <a:fld id="{0775476F-A808-1F46-A368-07984F6DA22E}" type="slidenum">
              <a:rPr lang="fr-FR" smtClean="0"/>
              <a:t>13</a:t>
            </a:fld>
            <a:endParaRPr lang="fr-FR" dirty="0"/>
          </a:p>
        </p:txBody>
      </p:sp>
    </p:spTree>
    <p:extLst>
      <p:ext uri="{BB962C8B-B14F-4D97-AF65-F5344CB8AC3E}">
        <p14:creationId xmlns:p14="http://schemas.microsoft.com/office/powerpoint/2010/main" val="1261336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0775476F-A808-1F46-A368-07984F6DA22E}" type="slidenum">
              <a:rPr lang="fr-FR" smtClean="0"/>
              <a:t>14</a:t>
            </a:fld>
            <a:endParaRPr lang="fr-FR" dirty="0"/>
          </a:p>
        </p:txBody>
      </p:sp>
    </p:spTree>
    <p:extLst>
      <p:ext uri="{BB962C8B-B14F-4D97-AF65-F5344CB8AC3E}">
        <p14:creationId xmlns:p14="http://schemas.microsoft.com/office/powerpoint/2010/main" val="214047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r>
              <a:rPr lang="fr-FR" sz="1800" b="1" i="1" u="none" strike="noStrike" dirty="0">
                <a:solidFill>
                  <a:srgbClr val="000000"/>
                </a:solidFill>
                <a:effectLst/>
                <a:latin typeface="Arial" panose="020B0604020202020204" pitchFamily="34" charset="0"/>
              </a:rPr>
              <a:t>Lotte</a:t>
            </a:r>
            <a:r>
              <a:rPr lang="fr-FR" sz="1800" b="0" i="1" u="none" strike="noStrike" dirty="0">
                <a:solidFill>
                  <a:srgbClr val="000000"/>
                </a:solidFill>
                <a:effectLst/>
                <a:latin typeface="Arial" panose="020B0604020202020204" pitchFamily="34" charset="0"/>
              </a:rPr>
              <a:t>:</a:t>
            </a:r>
            <a:r>
              <a:rPr lang="fr-FR" sz="1800" b="0" i="0" u="none" strike="noStrike" dirty="0">
                <a:solidFill>
                  <a:srgbClr val="000000"/>
                </a:solidFill>
                <a:effectLst/>
                <a:latin typeface="Arial" panose="020B0604020202020204" pitchFamily="34" charset="0"/>
              </a:rPr>
              <a:t> Ma sœur et moi avons visité le musée Rodin. L’entrée se fait au 79 rue de Varenne. Le musée est très petit ; il faut environ une heure pour tout voir. Deux ans après la mort de l'artiste Rodin, ses œuvres sont exposées à l'ancien Hôtel Biron en 1919. Ses œuvres sont présentes là, car l'Hôtel Biron était la résidence préférée de Rodin.</a:t>
            </a:r>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0775476F-A808-1F46-A368-07984F6DA22E}" type="slidenum">
              <a:rPr lang="fr-FR" smtClean="0"/>
              <a:t>2</a:t>
            </a:fld>
            <a:endParaRPr lang="fr-FR" dirty="0"/>
          </a:p>
        </p:txBody>
      </p:sp>
    </p:spTree>
    <p:extLst>
      <p:ext uri="{BB962C8B-B14F-4D97-AF65-F5344CB8AC3E}">
        <p14:creationId xmlns:p14="http://schemas.microsoft.com/office/powerpoint/2010/main" val="3270232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r>
              <a:rPr lang="fr-FR" sz="1800" b="1" i="1" u="none" strike="noStrike" dirty="0" err="1">
                <a:solidFill>
                  <a:srgbClr val="000000"/>
                </a:solidFill>
                <a:effectLst/>
                <a:latin typeface="Arial" panose="020B0604020202020204" pitchFamily="34" charset="0"/>
              </a:rPr>
              <a:t>Linne</a:t>
            </a:r>
            <a:r>
              <a:rPr lang="fr-FR" sz="1800" b="0" i="1" u="none" strike="noStrike" dirty="0">
                <a:solidFill>
                  <a:srgbClr val="000000"/>
                </a:solidFill>
                <a:effectLst/>
                <a:latin typeface="Arial" panose="020B0604020202020204" pitchFamily="34" charset="0"/>
              </a:rPr>
              <a:t>:</a:t>
            </a:r>
            <a:r>
              <a:rPr lang="fr-FR" sz="1800" b="0" i="0" u="none" strike="noStrike" dirty="0">
                <a:solidFill>
                  <a:srgbClr val="000000"/>
                </a:solidFill>
                <a:effectLst/>
                <a:latin typeface="Arial" panose="020B0604020202020204" pitchFamily="34" charset="0"/>
              </a:rPr>
              <a:t> Chaque année, le musée est visité par environ 700 000 personnes. Il y a un petit café dans les jardins: L’Augustinus. Cependant, un département, à savoir les modèles en plâtre (</a:t>
            </a:r>
            <a:r>
              <a:rPr lang="fr-FR" sz="1800" b="0" i="0" u="none" strike="noStrike" dirty="0" err="1">
                <a:solidFill>
                  <a:srgbClr val="000000"/>
                </a:solidFill>
                <a:effectLst/>
                <a:latin typeface="Arial" panose="020B0604020202020204" pitchFamily="34" charset="0"/>
              </a:rPr>
              <a:t>gips</a:t>
            </a:r>
            <a:r>
              <a:rPr lang="fr-FR" sz="1800" b="0" i="0" u="none" strike="noStrike" dirty="0">
                <a:solidFill>
                  <a:srgbClr val="000000"/>
                </a:solidFill>
                <a:effectLst/>
                <a:latin typeface="Arial" panose="020B0604020202020204" pitchFamily="34" charset="0"/>
              </a:rPr>
              <a:t>) de ses sculptures, se trouve à Meudon. En face se trouve la tombe de Rodin lui-même et celle de son épouse.</a:t>
            </a:r>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0775476F-A808-1F46-A368-07984F6DA22E}" type="slidenum">
              <a:rPr lang="fr-FR" smtClean="0"/>
              <a:t>3</a:t>
            </a:fld>
            <a:endParaRPr lang="fr-FR" dirty="0"/>
          </a:p>
        </p:txBody>
      </p:sp>
    </p:spTree>
    <p:extLst>
      <p:ext uri="{BB962C8B-B14F-4D97-AF65-F5344CB8AC3E}">
        <p14:creationId xmlns:p14="http://schemas.microsoft.com/office/powerpoint/2010/main" val="1815288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FR" sz="1800" b="1" i="1" u="none" strike="noStrike" dirty="0">
                <a:solidFill>
                  <a:srgbClr val="000000"/>
                </a:solidFill>
                <a:effectLst/>
                <a:latin typeface="Arial" panose="020B0604020202020204" pitchFamily="34" charset="0"/>
              </a:rPr>
              <a:t>Lotte</a:t>
            </a:r>
            <a:r>
              <a:rPr lang="fr-FR" sz="1800" b="0" i="1" u="none" strike="noStrike" dirty="0">
                <a:solidFill>
                  <a:srgbClr val="000000"/>
                </a:solidFill>
                <a:effectLst/>
                <a:latin typeface="Arial" panose="020B0604020202020204" pitchFamily="34" charset="0"/>
              </a:rPr>
              <a:t>:</a:t>
            </a:r>
            <a:r>
              <a:rPr lang="fr-FR" sz="1800" b="0" i="0" u="none" strike="noStrike" dirty="0">
                <a:solidFill>
                  <a:srgbClr val="000000"/>
                </a:solidFill>
                <a:effectLst/>
                <a:latin typeface="Arial" panose="020B0604020202020204" pitchFamily="34" charset="0"/>
              </a:rPr>
              <a:t> Le musée porte le nom d'Auguste Rodin, sculpteur et peintre français. Il est né à Paris en 1840 dans une famille pauvre. À 15 ans, il entre à l'école impériale de dessin. Il veut être admis à l'école des Beaux-Arts, mais il est refusé trois fois.</a:t>
            </a:r>
          </a:p>
          <a:p>
            <a:endParaRPr lang="fr-FR" sz="18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i="1" u="none" strike="noStrike" dirty="0" err="1">
                <a:solidFill>
                  <a:srgbClr val="000000"/>
                </a:solidFill>
                <a:effectLst/>
                <a:latin typeface="Arial" panose="020B0604020202020204" pitchFamily="34" charset="0"/>
              </a:rPr>
              <a:t>Linne</a:t>
            </a:r>
            <a:r>
              <a:rPr lang="fr-FR" sz="1800" b="0" i="1" u="none" strike="noStrike" dirty="0">
                <a:solidFill>
                  <a:srgbClr val="000000"/>
                </a:solidFill>
                <a:effectLst/>
                <a:latin typeface="Arial" panose="020B0604020202020204" pitchFamily="34" charset="0"/>
              </a:rPr>
              <a:t>:</a:t>
            </a:r>
            <a:r>
              <a:rPr lang="fr-FR" sz="1800" b="0" i="0" u="none" strike="noStrike" dirty="0">
                <a:solidFill>
                  <a:srgbClr val="000000"/>
                </a:solidFill>
                <a:effectLst/>
                <a:latin typeface="Arial" panose="020B0604020202020204" pitchFamily="34" charset="0"/>
              </a:rPr>
              <a:t> En 1864, il rencontre sa femme, Rose </a:t>
            </a:r>
            <a:r>
              <a:rPr lang="fr-FR" sz="1800" b="0" i="0" u="none" strike="noStrike" dirty="0" err="1">
                <a:solidFill>
                  <a:srgbClr val="000000"/>
                </a:solidFill>
                <a:effectLst/>
                <a:latin typeface="Arial" panose="020B0604020202020204" pitchFamily="34" charset="0"/>
              </a:rPr>
              <a:t>Beuret</a:t>
            </a:r>
            <a:r>
              <a:rPr lang="fr-FR" sz="1800" b="0" i="0" u="none" strike="noStrike" dirty="0">
                <a:solidFill>
                  <a:srgbClr val="000000"/>
                </a:solidFill>
                <a:effectLst/>
                <a:latin typeface="Arial" panose="020B0604020202020204" pitchFamily="34" charset="0"/>
              </a:rPr>
              <a:t>. Rodin s'en inspirera pour créer plusieurs bustes et œuvres d'art à son effigie. Il a fait don d'un grand nombre de ses œuvres à l'État français. Ce faisant, il a lui-même demandé que ses œuvres soient placées dans un musée à part entière.</a:t>
            </a:r>
            <a:endParaRPr lang="nl-BE" sz="1800" dirty="0"/>
          </a:p>
          <a:p>
            <a:endParaRPr lang="fr-FR" sz="1800" b="0" i="0" u="none" strike="noStrike" dirty="0">
              <a:solidFill>
                <a:srgbClr val="000000"/>
              </a:solidFill>
              <a:effectLst/>
              <a:latin typeface="Arial" panose="020B0604020202020204" pitchFamily="34" charset="0"/>
            </a:endParaRPr>
          </a:p>
        </p:txBody>
      </p:sp>
      <p:sp>
        <p:nvSpPr>
          <p:cNvPr id="4" name="Tijdelijke aanduiding voor dianummer 3"/>
          <p:cNvSpPr>
            <a:spLocks noGrp="1"/>
          </p:cNvSpPr>
          <p:nvPr>
            <p:ph type="sldNum" sz="quarter" idx="5"/>
          </p:nvPr>
        </p:nvSpPr>
        <p:spPr/>
        <p:txBody>
          <a:bodyPr/>
          <a:lstStyle/>
          <a:p>
            <a:pPr rtl="0"/>
            <a:fld id="{0775476F-A808-1F46-A368-07984F6DA22E}" type="slidenum">
              <a:rPr lang="fr-FR" smtClean="0"/>
              <a:t>4</a:t>
            </a:fld>
            <a:endParaRPr lang="fr-FR" dirty="0"/>
          </a:p>
        </p:txBody>
      </p:sp>
    </p:spTree>
    <p:extLst>
      <p:ext uri="{BB962C8B-B14F-4D97-AF65-F5344CB8AC3E}">
        <p14:creationId xmlns:p14="http://schemas.microsoft.com/office/powerpoint/2010/main" val="2016138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i="1" u="none" strike="noStrike" dirty="0">
                <a:solidFill>
                  <a:srgbClr val="000000"/>
                </a:solidFill>
                <a:effectLst/>
                <a:latin typeface="Arial" panose="020B0604020202020204" pitchFamily="34" charset="0"/>
              </a:rPr>
              <a:t>Lotte</a:t>
            </a:r>
            <a:r>
              <a:rPr lang="fr-FR" sz="1800" b="0" i="1" u="none" strike="noStrike" dirty="0">
                <a:solidFill>
                  <a:srgbClr val="000000"/>
                </a:solidFill>
                <a:effectLst/>
                <a:latin typeface="Arial" panose="020B0604020202020204" pitchFamily="34" charset="0"/>
              </a:rPr>
              <a:t>:</a:t>
            </a:r>
            <a:r>
              <a:rPr lang="fr-FR" sz="1800" b="0" i="0" u="none" strike="noStrike" dirty="0">
                <a:solidFill>
                  <a:srgbClr val="000000"/>
                </a:solidFill>
                <a:effectLst/>
                <a:latin typeface="Arial" panose="020B0604020202020204" pitchFamily="34" charset="0"/>
              </a:rPr>
              <a:t> Son œuvre la plus célèbre est "Le penseur". Nous avons vu la statue dans le jardin. Elle avait reçu une place particulière, entourée de haies. Nous avons également vu la célèbre œuvre "le baiser". La sculpture se trouvait à l'intérieur du bâtiment. Les autres œuvres d'art que nous avons vues étaient Les trois ombres, Jean de </a:t>
            </a:r>
            <a:r>
              <a:rPr lang="fr-FR" sz="1800" b="0" i="0" u="none" strike="noStrike" dirty="0" err="1">
                <a:solidFill>
                  <a:srgbClr val="000000"/>
                </a:solidFill>
                <a:effectLst/>
                <a:latin typeface="Arial" panose="020B0604020202020204" pitchFamily="34" charset="0"/>
              </a:rPr>
              <a:t>fiennes</a:t>
            </a:r>
            <a:r>
              <a:rPr lang="fr-FR" sz="1800" b="0" i="0" u="none" strike="noStrike" dirty="0">
                <a:solidFill>
                  <a:srgbClr val="000000"/>
                </a:solidFill>
                <a:effectLst/>
                <a:latin typeface="Arial" panose="020B0604020202020204" pitchFamily="34" charset="0"/>
              </a:rPr>
              <a:t> et Balzac.</a:t>
            </a:r>
            <a:endParaRPr lang="fr-FR" dirty="0">
              <a:effectLst/>
            </a:endParaRPr>
          </a:p>
          <a:p>
            <a:endParaRPr lang="nl-BE" dirty="0"/>
          </a:p>
        </p:txBody>
      </p:sp>
      <p:sp>
        <p:nvSpPr>
          <p:cNvPr id="4" name="Tijdelijke aanduiding voor dianummer 3"/>
          <p:cNvSpPr>
            <a:spLocks noGrp="1"/>
          </p:cNvSpPr>
          <p:nvPr>
            <p:ph type="sldNum" sz="quarter" idx="5"/>
          </p:nvPr>
        </p:nvSpPr>
        <p:spPr/>
        <p:txBody>
          <a:bodyPr/>
          <a:lstStyle/>
          <a:p>
            <a:pPr rtl="0"/>
            <a:fld id="{0775476F-A808-1F46-A368-07984F6DA22E}" type="slidenum">
              <a:rPr lang="fr-FR" smtClean="0"/>
              <a:t>5</a:t>
            </a:fld>
            <a:endParaRPr lang="fr-FR" dirty="0"/>
          </a:p>
        </p:txBody>
      </p:sp>
    </p:spTree>
    <p:extLst>
      <p:ext uri="{BB962C8B-B14F-4D97-AF65-F5344CB8AC3E}">
        <p14:creationId xmlns:p14="http://schemas.microsoft.com/office/powerpoint/2010/main" val="3622424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FR" sz="1800" b="1" i="1" u="none" strike="noStrike" dirty="0" err="1">
                <a:solidFill>
                  <a:srgbClr val="000000"/>
                </a:solidFill>
                <a:effectLst/>
                <a:latin typeface="Arial" panose="020B0604020202020204" pitchFamily="34" charset="0"/>
              </a:rPr>
              <a:t>Linne</a:t>
            </a:r>
            <a:r>
              <a:rPr lang="fr-FR" sz="1800" b="1" i="1" u="none" strike="noStrike" dirty="0">
                <a:solidFill>
                  <a:srgbClr val="000000"/>
                </a:solidFill>
                <a:effectLst/>
                <a:latin typeface="Arial" panose="020B0604020202020204" pitchFamily="34" charset="0"/>
              </a:rPr>
              <a:t>:</a:t>
            </a:r>
            <a:r>
              <a:rPr lang="fr-FR" sz="1800" b="0" i="0" u="none" strike="noStrike" dirty="0">
                <a:solidFill>
                  <a:srgbClr val="000000"/>
                </a:solidFill>
                <a:effectLst/>
                <a:latin typeface="Arial" panose="020B0604020202020204" pitchFamily="34" charset="0"/>
              </a:rPr>
              <a:t> À l'intérieur du bâtiment, nous avons vu de nombreuses œuvres intéressantes. Voici quelques photos que nous avons prises.</a:t>
            </a:r>
            <a:endParaRPr lang="nl-BE" dirty="0"/>
          </a:p>
        </p:txBody>
      </p:sp>
      <p:sp>
        <p:nvSpPr>
          <p:cNvPr id="4" name="Tijdelijke aanduiding voor dianummer 3"/>
          <p:cNvSpPr>
            <a:spLocks noGrp="1"/>
          </p:cNvSpPr>
          <p:nvPr>
            <p:ph type="sldNum" sz="quarter" idx="5"/>
          </p:nvPr>
        </p:nvSpPr>
        <p:spPr/>
        <p:txBody>
          <a:bodyPr/>
          <a:lstStyle/>
          <a:p>
            <a:pPr rtl="0"/>
            <a:fld id="{0775476F-A808-1F46-A368-07984F6DA22E}" type="slidenum">
              <a:rPr lang="fr-FR" smtClean="0"/>
              <a:t>6</a:t>
            </a:fld>
            <a:endParaRPr lang="fr-FR" dirty="0"/>
          </a:p>
        </p:txBody>
      </p:sp>
    </p:spTree>
    <p:extLst>
      <p:ext uri="{BB962C8B-B14F-4D97-AF65-F5344CB8AC3E}">
        <p14:creationId xmlns:p14="http://schemas.microsoft.com/office/powerpoint/2010/main" val="2913924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FR" sz="1800" b="1" i="1" u="none" strike="noStrike" dirty="0" err="1">
                <a:solidFill>
                  <a:srgbClr val="000000"/>
                </a:solidFill>
                <a:effectLst/>
                <a:latin typeface="Arial" panose="020B0604020202020204" pitchFamily="34" charset="0"/>
              </a:rPr>
              <a:t>Linne</a:t>
            </a:r>
            <a:r>
              <a:rPr lang="fr-FR" sz="1800" b="0" i="0" u="none" strike="noStrike" dirty="0">
                <a:solidFill>
                  <a:srgbClr val="000000"/>
                </a:solidFill>
                <a:effectLst/>
                <a:latin typeface="Arial" panose="020B0604020202020204" pitchFamily="34" charset="0"/>
              </a:rPr>
              <a:t>: Je trouvais que les œuvres de Rodin étaient très belles. Je trouve son style artistique impressionnant. Le bâtiment lui-même est également très beau. C'était aussi très calme. Il y a un peu de tout là.  Je le recommande à tout le monde.</a:t>
            </a:r>
            <a:endParaRPr lang="nl-BE" dirty="0"/>
          </a:p>
        </p:txBody>
      </p:sp>
      <p:sp>
        <p:nvSpPr>
          <p:cNvPr id="4" name="Tijdelijke aanduiding voor dianummer 3"/>
          <p:cNvSpPr>
            <a:spLocks noGrp="1"/>
          </p:cNvSpPr>
          <p:nvPr>
            <p:ph type="sldNum" sz="quarter" idx="5"/>
          </p:nvPr>
        </p:nvSpPr>
        <p:spPr/>
        <p:txBody>
          <a:bodyPr/>
          <a:lstStyle/>
          <a:p>
            <a:pPr rtl="0"/>
            <a:fld id="{0775476F-A808-1F46-A368-07984F6DA22E}" type="slidenum">
              <a:rPr lang="fr-FR" smtClean="0"/>
              <a:t>7</a:t>
            </a:fld>
            <a:endParaRPr lang="fr-FR" dirty="0"/>
          </a:p>
        </p:txBody>
      </p:sp>
    </p:spTree>
    <p:extLst>
      <p:ext uri="{BB962C8B-B14F-4D97-AF65-F5344CB8AC3E}">
        <p14:creationId xmlns:p14="http://schemas.microsoft.com/office/powerpoint/2010/main" val="1753281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FR" sz="1800" b="1" i="1" u="none" strike="noStrike" dirty="0">
                <a:solidFill>
                  <a:srgbClr val="000000"/>
                </a:solidFill>
                <a:effectLst/>
                <a:latin typeface="Arial" panose="020B0604020202020204" pitchFamily="34" charset="0"/>
              </a:rPr>
              <a:t>Lotte</a:t>
            </a:r>
            <a:r>
              <a:rPr lang="fr-FR" sz="1800" b="0" i="0" u="none" strike="noStrike" dirty="0">
                <a:solidFill>
                  <a:srgbClr val="000000"/>
                </a:solidFill>
                <a:effectLst/>
                <a:latin typeface="Arial" panose="020B0604020202020204" pitchFamily="34" charset="0"/>
              </a:rPr>
              <a:t>: Le musée Rodin mérite une visite. Bien qu'il s'agisse d'un musée relativement petit, de nombreuses œuvres d'art y sont exposées. Si vous n'aimez pas la sculpture, ce musée n'est pas fait pour vous. </a:t>
            </a:r>
            <a:endParaRPr lang="nl-BE" dirty="0"/>
          </a:p>
        </p:txBody>
      </p:sp>
      <p:sp>
        <p:nvSpPr>
          <p:cNvPr id="4" name="Tijdelijke aanduiding voor dianummer 3"/>
          <p:cNvSpPr>
            <a:spLocks noGrp="1"/>
          </p:cNvSpPr>
          <p:nvPr>
            <p:ph type="sldNum" sz="quarter" idx="5"/>
          </p:nvPr>
        </p:nvSpPr>
        <p:spPr/>
        <p:txBody>
          <a:bodyPr/>
          <a:lstStyle/>
          <a:p>
            <a:pPr rtl="0"/>
            <a:fld id="{0775476F-A808-1F46-A368-07984F6DA22E}" type="slidenum">
              <a:rPr lang="fr-FR" smtClean="0"/>
              <a:t>8</a:t>
            </a:fld>
            <a:endParaRPr lang="fr-FR" dirty="0"/>
          </a:p>
        </p:txBody>
      </p:sp>
    </p:spTree>
    <p:extLst>
      <p:ext uri="{BB962C8B-B14F-4D97-AF65-F5344CB8AC3E}">
        <p14:creationId xmlns:p14="http://schemas.microsoft.com/office/powerpoint/2010/main" val="2139379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a:spcBef>
                <a:spcPts val="0"/>
              </a:spcBef>
              <a:spcAft>
                <a:spcPts val="0"/>
              </a:spcAft>
            </a:pPr>
            <a:r>
              <a:rPr lang="fr-FR" sz="1800" b="1" i="1" u="none" strike="noStrike" dirty="0">
                <a:solidFill>
                  <a:srgbClr val="000000"/>
                </a:solidFill>
                <a:effectLst/>
                <a:latin typeface="Arial" panose="020B0604020202020204" pitchFamily="34" charset="0"/>
              </a:rPr>
              <a:t>Lotte:</a:t>
            </a:r>
            <a:r>
              <a:rPr lang="fr-FR" sz="1800" b="0" i="0" u="none" strike="noStrike" dirty="0">
                <a:solidFill>
                  <a:srgbClr val="000000"/>
                </a:solidFill>
                <a:effectLst/>
                <a:latin typeface="Arial" panose="020B0604020202020204" pitchFamily="34" charset="0"/>
              </a:rPr>
              <a:t> Nous avons interviewé deux personnes. Il a été difficile de trouver une personne parlant français et acceptant d'être interviewée, mais nous y sommes parvenus.</a:t>
            </a:r>
            <a:br>
              <a:rPr lang="fr-FR" dirty="0"/>
            </a:br>
            <a:r>
              <a:rPr lang="fr-FR" sz="1800" b="1" i="1" u="none" strike="noStrike" dirty="0">
                <a:solidFill>
                  <a:srgbClr val="000000"/>
                </a:solidFill>
                <a:effectLst/>
                <a:latin typeface="Arial" panose="020B0604020202020204" pitchFamily="34" charset="0"/>
              </a:rPr>
              <a:t>Lotte:</a:t>
            </a:r>
            <a:r>
              <a:rPr lang="fr-FR" sz="1800" b="1" i="0" u="none" strike="noStrike" dirty="0">
                <a:solidFill>
                  <a:srgbClr val="000000"/>
                </a:solidFill>
                <a:effectLst/>
                <a:latin typeface="Arial" panose="020B0604020202020204" pitchFamily="34" charset="0"/>
              </a:rPr>
              <a:t> </a:t>
            </a:r>
            <a:r>
              <a:rPr lang="fr-FR" sz="1800" b="0" i="0" u="none" strike="noStrike" dirty="0">
                <a:solidFill>
                  <a:srgbClr val="000000"/>
                </a:solidFill>
                <a:effectLst/>
                <a:latin typeface="Arial" panose="020B0604020202020204" pitchFamily="34" charset="0"/>
              </a:rPr>
              <a:t>les questions que nous posons lors du premier entretien sont les suivantes :</a:t>
            </a:r>
            <a:endParaRPr lang="nl-BE" dirty="0"/>
          </a:p>
        </p:txBody>
      </p:sp>
      <p:sp>
        <p:nvSpPr>
          <p:cNvPr id="4" name="Tijdelijke aanduiding voor dianummer 3"/>
          <p:cNvSpPr>
            <a:spLocks noGrp="1"/>
          </p:cNvSpPr>
          <p:nvPr>
            <p:ph type="sldNum" sz="quarter" idx="5"/>
          </p:nvPr>
        </p:nvSpPr>
        <p:spPr/>
        <p:txBody>
          <a:bodyPr/>
          <a:lstStyle/>
          <a:p>
            <a:pPr rtl="0"/>
            <a:fld id="{0775476F-A808-1F46-A368-07984F6DA22E}" type="slidenum">
              <a:rPr lang="fr-FR" smtClean="0"/>
              <a:t>9</a:t>
            </a:fld>
            <a:endParaRPr lang="fr-FR" dirty="0"/>
          </a:p>
        </p:txBody>
      </p:sp>
    </p:spTree>
    <p:extLst>
      <p:ext uri="{BB962C8B-B14F-4D97-AF65-F5344CB8AC3E}">
        <p14:creationId xmlns:p14="http://schemas.microsoft.com/office/powerpoint/2010/main" val="16462036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tx2"/>
        </a:solidFill>
        <a:effectLst/>
      </p:bgPr>
    </p:bg>
    <p:spTree>
      <p:nvGrpSpPr>
        <p:cNvPr id="1" name=""/>
        <p:cNvGrpSpPr/>
        <p:nvPr/>
      </p:nvGrpSpPr>
      <p:grpSpPr>
        <a:xfrm>
          <a:off x="0" y="0"/>
          <a:ext cx="0" cy="0"/>
          <a:chOff x="0" y="0"/>
          <a:chExt cx="0" cy="0"/>
        </a:xfrm>
      </p:grpSpPr>
      <p:pic>
        <p:nvPicPr>
          <p:cNvPr id="5" name="Image 4" descr="Image contenant du texte, une plante&#10;&#10;Description générée automatiquement">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e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cxnSp>
        <p:nvCxnSpPr>
          <p:cNvPr id="9" name="Connecteur droit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Image 10" descr="Image contenant du texte&#10;&#10;Description générée automatiquement">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e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3" name="Image 12" descr="Image contenant des articles en céramique, de la porcelaine&#10;&#10;Description générée automatiquement">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Imag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r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rtlCol="0" anchor="b">
            <a:noAutofit/>
          </a:bodyPr>
          <a:lstStyle>
            <a:lvl1pPr algn="ctr">
              <a:defRPr lang="fr-FR" sz="4600"/>
            </a:lvl1pPr>
          </a:lstStyle>
          <a:p>
            <a:pPr rtl="0"/>
            <a:r>
              <a:rPr lang="nl-NL"/>
              <a:t>Klik om stijl te bewerken</a:t>
            </a:r>
            <a:endParaRPr lang="fr-FR"/>
          </a:p>
        </p:txBody>
      </p:sp>
      <p:sp>
        <p:nvSpPr>
          <p:cNvPr id="3" name="Sous-titr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rtlCol="0"/>
          <a:lstStyle>
            <a:lvl1pPr marL="0" indent="0" algn="ctr">
              <a:buNone/>
              <a:defRPr lang="fr-FR" sz="2400"/>
            </a:lvl1pPr>
            <a:lvl2pPr marL="457200" indent="0" algn="ctr">
              <a:buNone/>
              <a:defRPr lang="fr-FR" sz="2000"/>
            </a:lvl2pPr>
            <a:lvl3pPr marL="914400" indent="0" algn="ctr">
              <a:buNone/>
              <a:defRPr lang="fr-FR" sz="1800"/>
            </a:lvl3pPr>
            <a:lvl4pPr marL="1371600" indent="0" algn="ctr">
              <a:buNone/>
              <a:defRPr lang="fr-FR" sz="1600"/>
            </a:lvl4pPr>
            <a:lvl5pPr marL="1828800" indent="0" algn="ctr">
              <a:buNone/>
              <a:defRPr lang="fr-FR" sz="1600"/>
            </a:lvl5pPr>
            <a:lvl6pPr marL="2286000" indent="0" algn="ctr">
              <a:buNone/>
              <a:defRPr lang="fr-FR" sz="1600"/>
            </a:lvl6pPr>
            <a:lvl7pPr marL="2743200" indent="0" algn="ctr">
              <a:buNone/>
              <a:defRPr lang="fr-FR" sz="1600"/>
            </a:lvl7pPr>
            <a:lvl8pPr marL="3200400" indent="0" algn="ctr">
              <a:buNone/>
              <a:defRPr lang="fr-FR" sz="1600"/>
            </a:lvl8pPr>
            <a:lvl9pPr marL="3657600" indent="0" algn="ctr">
              <a:buNone/>
              <a:defRPr lang="fr-FR" sz="1600"/>
            </a:lvl9pPr>
          </a:lstStyle>
          <a:p>
            <a:pPr rtl="0"/>
            <a:r>
              <a:rPr lang="nl-NL"/>
              <a:t>Klikken om de ondertitelstijl van het model te bewerken</a:t>
            </a:r>
            <a:endParaRPr lang="fr-F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re et contenu">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9" name="Image 8" descr="Image contenant un tissu&#10;&#10;Description générée automatiquement">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3" name="Image 12" descr="Image contenant une fleur, une plante&#10;&#10;Description générée automatiquement">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r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rtlCol="0"/>
          <a:lstStyle>
            <a:lvl1pPr algn="ctr">
              <a:defRPr lang="fr-FR">
                <a:latin typeface="Baskerville" panose="02020502070401020303" pitchFamily="18" charset="0"/>
                <a:ea typeface="Baskerville" panose="02020502070401020303" pitchFamily="18" charset="0"/>
              </a:defRPr>
            </a:lvl1pPr>
          </a:lstStyle>
          <a:p>
            <a:pPr rtl="0"/>
            <a:r>
              <a:rPr lang="nl-NL"/>
              <a:t>Klik om stijl te bewerken</a:t>
            </a:r>
            <a:endParaRPr lang="fr-FR"/>
          </a:p>
        </p:txBody>
      </p:sp>
      <p:sp>
        <p:nvSpPr>
          <p:cNvPr id="3" name="Espace réservé du contenu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rtlCol="0"/>
          <a:lstStyle>
            <a:lvl1pPr>
              <a:defRPr lang="fr-FR">
                <a:latin typeface="Gill Sans Nova Light" panose="020F0302020204030204" pitchFamily="34" charset="0"/>
                <a:cs typeface="Gill Sans Nova Light" panose="020F0302020204030204" pitchFamily="34" charset="0"/>
              </a:defRPr>
            </a:lvl1pPr>
            <a:lvl2pPr>
              <a:defRPr lang="fr-FR">
                <a:latin typeface="Gill Sans Nova Light" panose="020F0302020204030204" pitchFamily="34" charset="0"/>
                <a:cs typeface="Gill Sans Nova Light" panose="020F0302020204030204" pitchFamily="34" charset="0"/>
              </a:defRPr>
            </a:lvl2pPr>
            <a:lvl3pPr>
              <a:defRPr lang="fr-FR">
                <a:latin typeface="Gill Sans Nova Light" panose="020F0302020204030204" pitchFamily="34" charset="0"/>
                <a:cs typeface="Gill Sans Nova Light" panose="020F0302020204030204" pitchFamily="34" charset="0"/>
              </a:defRPr>
            </a:lvl3pPr>
            <a:lvl4pPr>
              <a:defRPr lang="fr-FR">
                <a:latin typeface="Gill Sans Nova Light" panose="020F0302020204030204" pitchFamily="34" charset="0"/>
                <a:cs typeface="Gill Sans Nova Light" panose="020F0302020204030204" pitchFamily="34" charset="0"/>
              </a:defRPr>
            </a:lvl4pPr>
            <a:lvl5pPr>
              <a:defRPr lang="fr-FR">
                <a:latin typeface="Gill Sans Nova Light" panose="020F0302020204030204" pitchFamily="34" charset="0"/>
                <a:cs typeface="Gill Sans Nova Light" panose="020F0302020204030204" pitchFamily="34" charset="0"/>
              </a:defRPr>
            </a:lvl5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fr-FR"/>
          </a:p>
        </p:txBody>
      </p:sp>
      <p:sp>
        <p:nvSpPr>
          <p:cNvPr id="14" name="Espace réservé du pied de page 13">
            <a:extLst>
              <a:ext uri="{FF2B5EF4-FFF2-40B4-BE49-F238E27FC236}">
                <a16:creationId xmlns:a16="http://schemas.microsoft.com/office/drawing/2014/main" id="{C6C79F3B-6B68-BA3C-6CBE-C26E339E450E}"/>
              </a:ext>
            </a:extLst>
          </p:cNvPr>
          <p:cNvSpPr>
            <a:spLocks noGrp="1"/>
          </p:cNvSpPr>
          <p:nvPr>
            <p:ph type="ftr" sz="quarter" idx="10"/>
          </p:nvPr>
        </p:nvSpPr>
        <p:spPr/>
        <p:txBody>
          <a:bodyPr rtlCol="0"/>
          <a:lstStyle>
            <a:defPPr>
              <a:defRPr lang="fr-FR"/>
            </a:defPPr>
          </a:lstStyle>
          <a:p>
            <a:pPr rtl="0"/>
            <a:r>
              <a:rPr lang="fr-FR"/>
              <a:t>Titre de la présentation</a:t>
            </a:r>
            <a:endParaRPr lang="fr-FR" dirty="0"/>
          </a:p>
        </p:txBody>
      </p:sp>
      <p:sp>
        <p:nvSpPr>
          <p:cNvPr id="15" name="Espace réservé du numéro de diapositive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rtlCol="0"/>
          <a:lstStyle>
            <a:defPPr>
              <a:defRPr lang="fr-FR"/>
            </a:defPPr>
          </a:lstStyle>
          <a:p>
            <a:pPr rtl="0"/>
            <a:fld id="{294A09A9-5501-47C1-A89A-A340965A2BE2}" type="slidenum">
              <a:rPr lang="fr-FR" smtClean="0"/>
              <a:pPr rtl="0"/>
              <a:t>‹nr.›</a:t>
            </a:fld>
            <a:endParaRPr lang="fr-FR"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Mise en page personnalisé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0" name="Image 9" descr="Image contenant un mollusque, un insecte&#10;&#10;Description générée automatiquement">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r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rtlCol="0"/>
          <a:lstStyle>
            <a:lvl1pPr algn="ctr">
              <a:defRPr lang="fr-FR"/>
            </a:lvl1pPr>
          </a:lstStyle>
          <a:p>
            <a:pPr rtl="0"/>
            <a:r>
              <a:rPr lang="nl-NL"/>
              <a:t>Klik om stijl te bewerken</a:t>
            </a:r>
            <a:endParaRPr lang="fr-FR"/>
          </a:p>
        </p:txBody>
      </p:sp>
      <p:sp>
        <p:nvSpPr>
          <p:cNvPr id="3" name="Espace réservé du pied de page 2">
            <a:extLst>
              <a:ext uri="{FF2B5EF4-FFF2-40B4-BE49-F238E27FC236}">
                <a16:creationId xmlns:a16="http://schemas.microsoft.com/office/drawing/2014/main" id="{E158D7F8-0920-52BA-580D-07249122876C}"/>
              </a:ext>
            </a:extLst>
          </p:cNvPr>
          <p:cNvSpPr>
            <a:spLocks noGrp="1"/>
          </p:cNvSpPr>
          <p:nvPr>
            <p:ph type="ftr" sz="quarter" idx="10"/>
          </p:nvPr>
        </p:nvSpPr>
        <p:spPr/>
        <p:txBody>
          <a:bodyPr rtlCol="0"/>
          <a:lstStyle>
            <a:defPPr>
              <a:defRPr lang="fr-FR"/>
            </a:defPPr>
          </a:lstStyle>
          <a:p>
            <a:pPr rtl="0"/>
            <a:r>
              <a:rPr lang="fr-FR"/>
              <a:t>Titre de la présentation</a:t>
            </a:r>
            <a:endParaRPr lang="fr-FR" dirty="0"/>
          </a:p>
        </p:txBody>
      </p:sp>
      <p:sp>
        <p:nvSpPr>
          <p:cNvPr id="4" name="Espace réservé du numéro de diapositive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rtlCol="0"/>
          <a:lstStyle>
            <a:defPPr>
              <a:defRPr lang="fr-FR"/>
            </a:defPPr>
          </a:lstStyle>
          <a:p>
            <a:pPr rtl="0"/>
            <a:fld id="{294A09A9-5501-47C1-A89A-A340965A2BE2}" type="slidenum">
              <a:rPr lang="fr-FR" smtClean="0"/>
              <a:pPr rtl="0"/>
              <a:t>‹nr.›</a:t>
            </a:fld>
            <a:endParaRPr lang="fr-FR" dirty="0"/>
          </a:p>
        </p:txBody>
      </p:sp>
      <p:sp>
        <p:nvSpPr>
          <p:cNvPr id="12" name="Espace réservé du contenu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rtlCol="0"/>
          <a:lstStyle>
            <a:defPPr>
              <a:defRPr lang="fr-FR"/>
            </a:def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fr-F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36" name="Image 35" descr="Gros plan d’un arbre&#10;&#10;Description générée automatiquement avec un niveau de confiance moyen">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r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rtlCol="0"/>
          <a:lstStyle>
            <a:defPPr>
              <a:defRPr lang="fr-FR"/>
            </a:defPPr>
          </a:lstStyle>
          <a:p>
            <a:pPr rtl="0"/>
            <a:r>
              <a:rPr lang="nl-NL"/>
              <a:t>Klik om stijl te bewerken</a:t>
            </a:r>
            <a:endParaRPr lang="fr-FR"/>
          </a:p>
        </p:txBody>
      </p:sp>
      <p:sp>
        <p:nvSpPr>
          <p:cNvPr id="8" name="Espace réservé du pied de page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fr-FR"/>
            </a:defPPr>
          </a:lstStyle>
          <a:p>
            <a:pPr rtl="0"/>
            <a:r>
              <a:rPr lang="fr-FR"/>
              <a:t>Titre de la présentation</a:t>
            </a:r>
            <a:endParaRPr lang="fr-FR" dirty="0"/>
          </a:p>
        </p:txBody>
      </p:sp>
      <p:sp>
        <p:nvSpPr>
          <p:cNvPr id="9" name="Espace réservé du numéro de diapositive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t>‹nr.›</a:t>
            </a:fld>
            <a:endParaRPr lang="fr-FR" dirty="0"/>
          </a:p>
        </p:txBody>
      </p:sp>
      <p:sp>
        <p:nvSpPr>
          <p:cNvPr id="29" name="Espace réservé du texte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rtlCol="0" anchor="b">
            <a:normAutofit/>
          </a:bodyPr>
          <a:lstStyle>
            <a:lvl1pPr marL="0" indent="0">
              <a:buFont typeface="Arial" panose="020B0604020202020204" pitchFamily="34" charset="0"/>
              <a:buNone/>
              <a:defRPr lang="fr-FR" sz="2000" b="0">
                <a:latin typeface="+mj-lt"/>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nl-NL"/>
              <a:t>Klikken om de tekststijl van het model te bewerken</a:t>
            </a:r>
          </a:p>
        </p:txBody>
      </p:sp>
      <p:sp>
        <p:nvSpPr>
          <p:cNvPr id="30" name="Espace réservé du contenu 3">
            <a:extLst>
              <a:ext uri="{FF2B5EF4-FFF2-40B4-BE49-F238E27FC236}">
                <a16:creationId xmlns:a16="http://schemas.microsoft.com/office/drawing/2014/main" id="{0017BF0C-B2B7-932F-A9AE-5BFAE4AB5C4D}"/>
              </a:ext>
            </a:extLst>
          </p:cNvPr>
          <p:cNvSpPr>
            <a:spLocks noGrp="1"/>
          </p:cNvSpPr>
          <p:nvPr>
            <p:ph sz="half" idx="2" hasCustomPrompt="1"/>
          </p:nvPr>
        </p:nvSpPr>
        <p:spPr>
          <a:xfrm>
            <a:off x="6289612" y="2770632"/>
            <a:ext cx="5065776" cy="1554480"/>
          </a:xfrm>
        </p:spPr>
        <p:txBody>
          <a:bodyPr rtlCol="0">
            <a:normAutofit/>
          </a:bodyPr>
          <a:lstStyle>
            <a:lvl1pPr marL="228600" indent="-228600">
              <a:buClr>
                <a:srgbClr val="73292A"/>
              </a:buClr>
              <a:buFont typeface="Arial" panose="020B0604020202020204" pitchFamily="34" charset="0"/>
              <a:buChar char="•"/>
              <a:defRPr lang="fr-FR" sz="1600"/>
            </a:lvl1pPr>
            <a:lvl2pPr marL="685800" indent="-228600">
              <a:buClr>
                <a:srgbClr val="73292A"/>
              </a:buClr>
              <a:buFont typeface="Arial" panose="020B0604020202020204" pitchFamily="34" charset="0"/>
              <a:buChar char="•"/>
              <a:defRPr lang="fr-FR" sz="1400"/>
            </a:lvl2pPr>
            <a:lvl3pPr marL="1143000" indent="-228600">
              <a:buClr>
                <a:srgbClr val="73292A"/>
              </a:buClr>
              <a:buFont typeface="Arial" panose="020B0604020202020204" pitchFamily="34" charset="0"/>
              <a:buChar char="•"/>
              <a:defRPr lang="fr-FR" sz="1200"/>
            </a:lvl3pPr>
            <a:lvl4pPr marL="1600200" indent="-228600">
              <a:buClr>
                <a:srgbClr val="73292A"/>
              </a:buClr>
              <a:buFont typeface="Arial" panose="020B0604020202020204" pitchFamily="34" charset="0"/>
              <a:buChar char="•"/>
              <a:defRPr lang="fr-FR" sz="1100"/>
            </a:lvl4pPr>
            <a:lvl5pPr marL="2057400" indent="-228600">
              <a:buClr>
                <a:srgbClr val="73292A"/>
              </a:buClr>
              <a:buFont typeface="Arial" panose="020B0604020202020204" pitchFamily="34" charset="0"/>
              <a:buChar char="•"/>
              <a:defRPr lang="fr-FR" sz="1100"/>
            </a:lvl5pPr>
          </a:lstStyle>
          <a:p>
            <a:pPr lvl="0" rtl="0"/>
            <a:r>
              <a:rPr lang="fr-FR" dirty="0"/>
              <a:t>Modifiez les styles du texte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31" name="Espace réservé du texte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rtlCol="0" anchor="b">
            <a:normAutofit/>
          </a:bodyPr>
          <a:lstStyle>
            <a:lvl1pPr marL="0" indent="0">
              <a:buFont typeface="Arial" panose="020B0604020202020204" pitchFamily="34" charset="0"/>
              <a:buNone/>
              <a:defRPr lang="fr-FR" sz="2000" b="0">
                <a:latin typeface="+mj-lt"/>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nl-NL"/>
              <a:t>Klikken om de tekststijl van het model te bewerken</a:t>
            </a:r>
          </a:p>
        </p:txBody>
      </p:sp>
      <p:sp>
        <p:nvSpPr>
          <p:cNvPr id="32" name="Espace réservé du contenu 5">
            <a:extLst>
              <a:ext uri="{FF2B5EF4-FFF2-40B4-BE49-F238E27FC236}">
                <a16:creationId xmlns:a16="http://schemas.microsoft.com/office/drawing/2014/main" id="{9BEB2D80-6263-5794-6A1A-CFF345F7A92E}"/>
              </a:ext>
            </a:extLst>
          </p:cNvPr>
          <p:cNvSpPr>
            <a:spLocks noGrp="1"/>
          </p:cNvSpPr>
          <p:nvPr>
            <p:ph sz="quarter" idx="4" hasCustomPrompt="1"/>
          </p:nvPr>
        </p:nvSpPr>
        <p:spPr>
          <a:xfrm>
            <a:off x="6289612" y="4791456"/>
            <a:ext cx="5065776" cy="1408176"/>
          </a:xfrm>
        </p:spPr>
        <p:txBody>
          <a:bodyPr rtlCol="0">
            <a:normAutofit/>
          </a:bodyPr>
          <a:lstStyle>
            <a:lvl1pPr>
              <a:buClr>
                <a:srgbClr val="73292A"/>
              </a:buClr>
              <a:defRPr lang="fr-FR" sz="1600"/>
            </a:lvl1pPr>
            <a:lvl2pPr>
              <a:buClr>
                <a:srgbClr val="73292A"/>
              </a:buClr>
              <a:defRPr lang="fr-FR" sz="1400"/>
            </a:lvl2pPr>
            <a:lvl3pPr>
              <a:buClr>
                <a:srgbClr val="73292A"/>
              </a:buClr>
              <a:defRPr lang="fr-FR" sz="1200"/>
            </a:lvl3pPr>
            <a:lvl4pPr>
              <a:buClr>
                <a:srgbClr val="73292A"/>
              </a:buClr>
              <a:defRPr lang="fr-FR" sz="1100"/>
            </a:lvl4pPr>
            <a:lvl5pPr>
              <a:buClr>
                <a:srgbClr val="73292A"/>
              </a:buClr>
              <a:defRPr lang="fr-FR" sz="1100"/>
            </a:lvl5pPr>
          </a:lstStyle>
          <a:p>
            <a:pPr lvl="0" rtl="0"/>
            <a:r>
              <a:rPr lang="fr-FR" dirty="0"/>
              <a:t>Modifiez les styles du texte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pic>
        <p:nvPicPr>
          <p:cNvPr id="38" name="Image 37" descr="Groupe de fleurs&#10;&#10;Description générée automatiquement avec un faible niveau de confia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Espace réservé du texte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rtlCol="0" anchor="ctr">
            <a:normAutofit/>
          </a:bodyPr>
          <a:lstStyle>
            <a:lvl1pPr marL="0" indent="0" algn="ctr">
              <a:spcBef>
                <a:spcPts val="0"/>
              </a:spcBef>
              <a:buNone/>
              <a:defRPr lang="fr-FR" sz="30000">
                <a:solidFill>
                  <a:schemeClr val="bg1"/>
                </a:solidFill>
                <a:latin typeface="+mj-lt"/>
              </a:defRPr>
            </a:lvl1pPr>
          </a:lstStyle>
          <a:p>
            <a:pPr lvl="0" rtl="0"/>
            <a:r>
              <a:rPr lang="fr-FR"/>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a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cxnSp>
        <p:nvCxnSpPr>
          <p:cNvPr id="12" name="Connecteur droit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Image 13" descr="Image contenant un mollusque, un insecte&#10;&#10;Description générée automatiquement">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r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rtlCol="0"/>
          <a:lstStyle>
            <a:lvl1pPr algn="ctr">
              <a:defRPr lang="fr-FR"/>
            </a:lvl1pPr>
          </a:lstStyle>
          <a:p>
            <a:pPr rtl="0"/>
            <a:r>
              <a:rPr lang="nl-NL"/>
              <a:t>Klik om stijl te bewerken</a:t>
            </a:r>
            <a:endParaRPr lang="fr-FR"/>
          </a:p>
        </p:txBody>
      </p:sp>
      <p:sp>
        <p:nvSpPr>
          <p:cNvPr id="3" name="Espace réservé du texte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rtlCol="0" anchor="b">
            <a:normAutofit/>
          </a:bodyPr>
          <a:lstStyle>
            <a:lvl1pPr marL="0" indent="0">
              <a:buNone/>
              <a:defRPr lang="fr-FR" sz="2000" b="0">
                <a:latin typeface="+mj-lt"/>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nl-NL"/>
              <a:t>Klikken om de tekststijl van het model te bewerken</a:t>
            </a:r>
          </a:p>
        </p:txBody>
      </p:sp>
      <p:sp>
        <p:nvSpPr>
          <p:cNvPr id="4" name="Espace réservé du contenu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rtlCol="0">
            <a:normAutofit/>
          </a:bodyPr>
          <a:lstStyle>
            <a:lvl1pPr marL="228600" indent="-228600">
              <a:buClr>
                <a:srgbClr val="73292A"/>
              </a:buClr>
              <a:buFont typeface="Arial" panose="020B0604020202020204" pitchFamily="34" charset="0"/>
              <a:buChar char="•"/>
              <a:defRPr lang="fr-FR" sz="1600"/>
            </a:lvl1pPr>
            <a:lvl2pPr marL="685800" indent="-228600">
              <a:buClr>
                <a:srgbClr val="73292A"/>
              </a:buClr>
              <a:buFont typeface="Arial" panose="020B0604020202020204" pitchFamily="34" charset="0"/>
              <a:buChar char="•"/>
              <a:defRPr lang="fr-FR" sz="1400"/>
            </a:lvl2pPr>
            <a:lvl3pPr marL="1143000" indent="-228600">
              <a:buClr>
                <a:srgbClr val="73292A"/>
              </a:buClr>
              <a:buFont typeface="Arial" panose="020B0604020202020204" pitchFamily="34" charset="0"/>
              <a:buChar char="•"/>
              <a:defRPr lang="fr-FR" sz="1200"/>
            </a:lvl3pPr>
            <a:lvl4pPr marL="1600200" indent="-228600">
              <a:buClr>
                <a:srgbClr val="73292A"/>
              </a:buClr>
              <a:buFont typeface="Arial" panose="020B0604020202020204" pitchFamily="34" charset="0"/>
              <a:buChar char="•"/>
              <a:defRPr lang="fr-FR" sz="1100"/>
            </a:lvl4pPr>
            <a:lvl5pPr marL="2057400" indent="-228600">
              <a:buClr>
                <a:srgbClr val="73292A"/>
              </a:buClr>
              <a:buFont typeface="Arial" panose="020B0604020202020204" pitchFamily="34" charset="0"/>
              <a:buChar char="•"/>
              <a:defRPr lang="fr-FR" sz="1100"/>
            </a:lvl5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fr-FR"/>
          </a:p>
        </p:txBody>
      </p:sp>
      <p:sp>
        <p:nvSpPr>
          <p:cNvPr id="5" name="Espace réservé du texte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4498848" y="2161563"/>
            <a:ext cx="3200400" cy="427797"/>
          </a:xfrm>
        </p:spPr>
        <p:txBody>
          <a:bodyPr rtlCol="0" anchor="b">
            <a:normAutofit/>
          </a:bodyPr>
          <a:lstStyle>
            <a:lvl1pPr marL="0" indent="0">
              <a:buNone/>
              <a:defRPr lang="fr-FR" sz="2000" b="0">
                <a:latin typeface="+mj-lt"/>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dirty="0"/>
              <a:t>Modifiez les styles du texte du masque</a:t>
            </a:r>
          </a:p>
        </p:txBody>
      </p:sp>
      <p:sp>
        <p:nvSpPr>
          <p:cNvPr id="6" name="Espace réservé du contenu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rtlCol="0">
            <a:normAutofit/>
          </a:bodyPr>
          <a:lstStyle>
            <a:lvl1pPr>
              <a:buClr>
                <a:srgbClr val="73292A"/>
              </a:buClr>
              <a:defRPr lang="fr-FR" sz="1600"/>
            </a:lvl1pPr>
            <a:lvl2pPr>
              <a:buClr>
                <a:srgbClr val="73292A"/>
              </a:buClr>
              <a:defRPr lang="fr-FR" sz="1400"/>
            </a:lvl2pPr>
            <a:lvl3pPr>
              <a:buClr>
                <a:srgbClr val="73292A"/>
              </a:buClr>
              <a:defRPr lang="fr-FR" sz="1200"/>
            </a:lvl3pPr>
            <a:lvl4pPr>
              <a:buClr>
                <a:srgbClr val="73292A"/>
              </a:buClr>
              <a:defRPr lang="fr-FR" sz="1100"/>
            </a:lvl4pPr>
            <a:lvl5pPr>
              <a:buClr>
                <a:srgbClr val="73292A"/>
              </a:buClr>
              <a:defRPr lang="fr-FR" sz="1100"/>
            </a:lvl5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fr-FR"/>
          </a:p>
        </p:txBody>
      </p:sp>
      <p:sp>
        <p:nvSpPr>
          <p:cNvPr id="8" name="Espace réservé du pied de page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fr-FR"/>
            </a:defPPr>
          </a:lstStyle>
          <a:p>
            <a:pPr rtl="0"/>
            <a:r>
              <a:rPr lang="fr-FR"/>
              <a:t>Titre de la présentation</a:t>
            </a:r>
            <a:endParaRPr lang="fr-FR" dirty="0"/>
          </a:p>
        </p:txBody>
      </p:sp>
      <p:sp>
        <p:nvSpPr>
          <p:cNvPr id="9" name="Espace réservé du numéro de diapositive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t>‹nr.›</a:t>
            </a:fld>
            <a:endParaRPr lang="fr-FR" dirty="0"/>
          </a:p>
        </p:txBody>
      </p:sp>
      <p:sp>
        <p:nvSpPr>
          <p:cNvPr id="15" name="Espace réservé du texte 4">
            <a:extLst>
              <a:ext uri="{FF2B5EF4-FFF2-40B4-BE49-F238E27FC236}">
                <a16:creationId xmlns:a16="http://schemas.microsoft.com/office/drawing/2014/main" id="{F270D939-D128-D431-82CE-9C15D5A7AA9A}"/>
              </a:ext>
            </a:extLst>
          </p:cNvPr>
          <p:cNvSpPr>
            <a:spLocks noGrp="1"/>
          </p:cNvSpPr>
          <p:nvPr>
            <p:ph type="body" sz="quarter" idx="13" hasCustomPrompt="1"/>
          </p:nvPr>
        </p:nvSpPr>
        <p:spPr>
          <a:xfrm>
            <a:off x="7909560" y="2161563"/>
            <a:ext cx="3200400" cy="427797"/>
          </a:xfrm>
        </p:spPr>
        <p:txBody>
          <a:bodyPr rtlCol="0" anchor="b">
            <a:normAutofit/>
          </a:bodyPr>
          <a:lstStyle>
            <a:lvl1pPr marL="0" indent="0">
              <a:buNone/>
              <a:defRPr lang="fr-FR" sz="2000" b="0">
                <a:latin typeface="+mj-lt"/>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dirty="0"/>
              <a:t>Modifiez les styles du texte du masque</a:t>
            </a:r>
          </a:p>
        </p:txBody>
      </p:sp>
      <p:sp>
        <p:nvSpPr>
          <p:cNvPr id="16" name="Espace réservé du contenu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rtlCol="0">
            <a:normAutofit/>
          </a:bodyPr>
          <a:lstStyle>
            <a:lvl1pPr>
              <a:buClr>
                <a:srgbClr val="73292A"/>
              </a:buClr>
              <a:defRPr lang="fr-FR" sz="1600"/>
            </a:lvl1pPr>
            <a:lvl2pPr>
              <a:buClr>
                <a:srgbClr val="73292A"/>
              </a:buClr>
              <a:defRPr lang="fr-FR" sz="1400"/>
            </a:lvl2pPr>
            <a:lvl3pPr>
              <a:buClr>
                <a:srgbClr val="73292A"/>
              </a:buClr>
              <a:defRPr lang="fr-FR" sz="1200"/>
            </a:lvl3pPr>
            <a:lvl4pPr>
              <a:buClr>
                <a:srgbClr val="73292A"/>
              </a:buClr>
              <a:defRPr lang="fr-FR" sz="1100"/>
            </a:lvl4pPr>
            <a:lvl5pPr>
              <a:buClr>
                <a:srgbClr val="73292A"/>
              </a:buClr>
              <a:defRPr lang="fr-FR" sz="1100"/>
            </a:lvl5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fr-FR"/>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pic>
        <p:nvPicPr>
          <p:cNvPr id="6" name="Image 5" descr="Image contenant un tissu&#10;&#10;Description générée automatiquement">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8" name="Image 7" descr="Image contenant une fleur, une plante&#10;&#10;Description générée automatiquement">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Image 9" descr="Gros plan d’une fleur&#10;&#10;Description générée automatiquement avec un faible niveau de confia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Image 11" descr="Gros plan d’une fleur&#10;&#10;Description générée automatiquement avec un faible niveau de confia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2" name="Titr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rtlCol="0"/>
          <a:lstStyle>
            <a:lvl1pPr algn="ctr">
              <a:defRPr lang="fr-FR"/>
            </a:lvl1pPr>
          </a:lstStyle>
          <a:p>
            <a:pPr rtl="0"/>
            <a:r>
              <a:rPr lang="nl-NL"/>
              <a:t>Klik om stijl te bewerken</a:t>
            </a:r>
            <a:endParaRPr lang="fr-FR"/>
          </a:p>
        </p:txBody>
      </p:sp>
      <p:sp>
        <p:nvSpPr>
          <p:cNvPr id="19" name="Espace réservé du contenu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rtlCol="0" anchor="ctr">
            <a:normAutofit/>
          </a:bodyPr>
          <a:lstStyle>
            <a:lvl1pPr marL="0" indent="0" algn="l">
              <a:lnSpc>
                <a:spcPct val="150000"/>
              </a:lnSpc>
              <a:buNone/>
              <a:defRPr lang="fr-FR" sz="2400">
                <a:latin typeface="Gill Sans Nova Light" panose="020F0302020204030204" pitchFamily="34" charset="0"/>
                <a:cs typeface="Gill Sans Nova Light" panose="020F0302020204030204" pitchFamily="34" charset="0"/>
              </a:defRPr>
            </a:lvl1pPr>
            <a:lvl2pPr algn="l">
              <a:lnSpc>
                <a:spcPct val="150000"/>
              </a:lnSpc>
              <a:defRPr lang="fr-FR" sz="2000">
                <a:latin typeface="Gill Sans Nova Light" panose="020F0302020204030204" pitchFamily="34" charset="0"/>
                <a:cs typeface="Gill Sans Nova Light" panose="020F0302020204030204" pitchFamily="34" charset="0"/>
              </a:defRPr>
            </a:lvl2pPr>
            <a:lvl3pPr algn="ctr">
              <a:defRPr lang="fr-FR" sz="1600">
                <a:latin typeface="Gill Sans Nova Light" panose="020F0302020204030204" pitchFamily="34" charset="0"/>
                <a:cs typeface="Gill Sans Nova Light" panose="020F0302020204030204" pitchFamily="34" charset="0"/>
              </a:defRPr>
            </a:lvl3pPr>
            <a:lvl4pPr algn="ctr">
              <a:defRPr lang="fr-FR" sz="1400">
                <a:latin typeface="Gill Sans Nova Light" panose="020F0302020204030204" pitchFamily="34" charset="0"/>
                <a:cs typeface="Gill Sans Nova Light" panose="020F0302020204030204" pitchFamily="34" charset="0"/>
              </a:defRPr>
            </a:lvl4pPr>
            <a:lvl5pPr algn="ctr">
              <a:defRPr lang="fr-FR" sz="1400">
                <a:latin typeface="Gill Sans Nova Light" panose="020F0302020204030204" pitchFamily="34" charset="0"/>
                <a:cs typeface="Gill Sans Nova Light" panose="020F0302020204030204" pitchFamily="34" charset="0"/>
              </a:defRPr>
            </a:lvl5pPr>
          </a:lstStyle>
          <a:p>
            <a:pPr lvl="0" rtl="0"/>
            <a:r>
              <a:rPr lang="nl-NL"/>
              <a:t>Klikken om de tekststijl van het model te bewerken</a:t>
            </a:r>
          </a:p>
          <a:p>
            <a:pPr lvl="1" rtl="0"/>
            <a:r>
              <a:rPr lang="nl-NL"/>
              <a:t>Tweede niveau</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1" name="Image 10" descr="Image contenant un mollusque, un insecte&#10;&#10;Description générée automatiquement">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r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rtlCol="0"/>
          <a:lstStyle>
            <a:lvl1pPr algn="ctr">
              <a:defRPr lang="fr-FR"/>
            </a:lvl1pPr>
          </a:lstStyle>
          <a:p>
            <a:pPr rtl="0"/>
            <a:r>
              <a:rPr lang="nl-NL"/>
              <a:t>Klik om stijl te bewerken</a:t>
            </a:r>
            <a:endParaRPr lang="fr-FR"/>
          </a:p>
        </p:txBody>
      </p:sp>
      <p:sp>
        <p:nvSpPr>
          <p:cNvPr id="3" name="Espace réservé du contenu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rtlCol="0"/>
          <a:lstStyle>
            <a:defPPr>
              <a:defRPr lang="fr-FR"/>
            </a:def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fr-FR"/>
          </a:p>
        </p:txBody>
      </p:sp>
      <p:sp>
        <p:nvSpPr>
          <p:cNvPr id="4" name="Espace réservé du contenu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rtlCol="0"/>
          <a:lstStyle>
            <a:defPPr>
              <a:defRPr lang="fr-FR"/>
            </a:def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fr-FR"/>
          </a:p>
        </p:txBody>
      </p:sp>
      <p:sp>
        <p:nvSpPr>
          <p:cNvPr id="5" name="Espace réservé du pied de page 4">
            <a:extLst>
              <a:ext uri="{FF2B5EF4-FFF2-40B4-BE49-F238E27FC236}">
                <a16:creationId xmlns:a16="http://schemas.microsoft.com/office/drawing/2014/main" id="{C119B248-9F11-0A11-E6AF-776D371E14A3}"/>
              </a:ext>
            </a:extLst>
          </p:cNvPr>
          <p:cNvSpPr>
            <a:spLocks noGrp="1"/>
          </p:cNvSpPr>
          <p:nvPr>
            <p:ph type="ftr" sz="quarter" idx="10"/>
          </p:nvPr>
        </p:nvSpPr>
        <p:spPr/>
        <p:txBody>
          <a:bodyPr rtlCol="0"/>
          <a:lstStyle>
            <a:defPPr>
              <a:defRPr lang="fr-FR"/>
            </a:defPPr>
          </a:lstStyle>
          <a:p>
            <a:pPr rtl="0"/>
            <a:r>
              <a:rPr lang="fr-FR"/>
              <a:t>Titre de la présentation</a:t>
            </a:r>
            <a:endParaRPr lang="fr-FR" dirty="0"/>
          </a:p>
        </p:txBody>
      </p:sp>
      <p:sp>
        <p:nvSpPr>
          <p:cNvPr id="8" name="Espace réservé du numéro de diapositive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rtlCol="0"/>
          <a:lstStyle>
            <a:defPPr>
              <a:defRPr lang="fr-FR"/>
            </a:defPPr>
          </a:lstStyle>
          <a:p>
            <a:pPr rtl="0"/>
            <a:fld id="{294A09A9-5501-47C1-A89A-A340965A2BE2}" type="slidenum">
              <a:rPr lang="fr-FR" smtClean="0"/>
              <a:pPr rtl="0"/>
              <a:t>‹nr.›</a:t>
            </a:fld>
            <a:endParaRPr lang="fr-FR"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uniquem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7" name="Image 6" descr="Image contenant un mollusque, un insecte&#10;&#10;Description générée automatiquement">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r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rtlCol="0"/>
          <a:lstStyle>
            <a:lvl1pPr algn="ctr">
              <a:defRPr lang="fr-FR"/>
            </a:lvl1pPr>
          </a:lstStyle>
          <a:p>
            <a:pPr rtl="0"/>
            <a:r>
              <a:rPr lang="nl-NL"/>
              <a:t>Klik om stijl te bewerken</a:t>
            </a:r>
            <a:endParaRPr lang="fr-FR"/>
          </a:p>
        </p:txBody>
      </p:sp>
      <p:sp>
        <p:nvSpPr>
          <p:cNvPr id="4" name="Espace réservé du pied de page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lstStyle>
            <a:defPPr>
              <a:defRPr lang="fr-FR"/>
            </a:defPPr>
          </a:lstStyle>
          <a:p>
            <a:pPr rtl="0"/>
            <a:r>
              <a:rPr lang="fr-FR"/>
              <a:t>Titre de la présentation</a:t>
            </a:r>
            <a:endParaRPr lang="fr-FR" dirty="0"/>
          </a:p>
        </p:txBody>
      </p:sp>
      <p:sp>
        <p:nvSpPr>
          <p:cNvPr id="5" name="Espace réservé du numéro de diapositive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t>‹nr.›</a:t>
            </a:fld>
            <a:endParaRPr lang="fr-FR"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bg>
      <p:bgPr>
        <a:solidFill>
          <a:schemeClr val="tx2"/>
        </a:solidFill>
        <a:effectLst/>
      </p:bgPr>
    </p:bg>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AC6CA6E-C1AB-4B24-80C7-A4B12640BE6F}"/>
              </a:ext>
            </a:extLst>
          </p:cNvPr>
          <p:cNvSpPr>
            <a:spLocks noGrp="1"/>
          </p:cNvSpPr>
          <p:nvPr>
            <p:ph type="ftr" sz="quarter" idx="11"/>
          </p:nvPr>
        </p:nvSpPr>
        <p:spPr/>
        <p:txBody>
          <a:bodyPr rtlCol="0"/>
          <a:lstStyle>
            <a:defPPr>
              <a:defRPr lang="fr-FR"/>
            </a:defPPr>
          </a:lstStyle>
          <a:p>
            <a:pPr rtl="0"/>
            <a:r>
              <a:rPr lang="fr-FR"/>
              <a:t>Titre de la présentation</a:t>
            </a:r>
            <a:endParaRPr lang="fr-FR" dirty="0"/>
          </a:p>
        </p:txBody>
      </p:sp>
      <p:sp>
        <p:nvSpPr>
          <p:cNvPr id="4" name="Espace réservé du numéro de diapositive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t>‹nr.›</a:t>
            </a:fld>
            <a:endParaRPr lang="fr-FR"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rtlCol="0" anchor="b"/>
          <a:lstStyle>
            <a:lvl1pPr>
              <a:defRPr lang="fr-FR" sz="3200"/>
            </a:lvl1pPr>
          </a:lstStyle>
          <a:p>
            <a:pPr rtl="0"/>
            <a:r>
              <a:rPr lang="nl-NL"/>
              <a:t>Klik om stijl te bewerken</a:t>
            </a:r>
            <a:endParaRPr lang="fr-FR"/>
          </a:p>
        </p:txBody>
      </p:sp>
      <p:sp>
        <p:nvSpPr>
          <p:cNvPr id="3" name="Espace réservé du contenu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rtlCol="0"/>
          <a:lstStyle>
            <a:lvl1pPr>
              <a:defRPr lang="fr-FR" sz="3200"/>
            </a:lvl1pPr>
            <a:lvl2pPr>
              <a:defRPr lang="fr-FR" sz="2800"/>
            </a:lvl2pPr>
            <a:lvl3pPr>
              <a:defRPr lang="fr-FR" sz="2400"/>
            </a:lvl3pPr>
            <a:lvl4pPr>
              <a:defRPr lang="fr-FR" sz="2000"/>
            </a:lvl4pPr>
            <a:lvl5pPr>
              <a:defRPr lang="fr-FR" sz="2000"/>
            </a:lvl5pPr>
            <a:lvl6pPr>
              <a:defRPr lang="fr-FR" sz="2000"/>
            </a:lvl6pPr>
            <a:lvl7pPr>
              <a:defRPr lang="fr-FR" sz="2000"/>
            </a:lvl7pPr>
            <a:lvl8pPr>
              <a:defRPr lang="fr-FR" sz="2000"/>
            </a:lvl8pPr>
            <a:lvl9pPr>
              <a:defRPr lang="fr-FR" sz="200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fr-FR"/>
          </a:p>
        </p:txBody>
      </p:sp>
      <p:sp>
        <p:nvSpPr>
          <p:cNvPr id="4" name="Espace réservé du texte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rtlCol="0"/>
          <a:lstStyle>
            <a:lvl1pPr marL="0" indent="0">
              <a:buNone/>
              <a:defRPr lang="fr-FR" sz="1600"/>
            </a:lvl1pPr>
            <a:lvl2pPr marL="457200" indent="0">
              <a:buNone/>
              <a:defRPr lang="fr-FR" sz="1400"/>
            </a:lvl2pPr>
            <a:lvl3pPr marL="914400" indent="0">
              <a:buNone/>
              <a:defRPr lang="fr-FR" sz="1200"/>
            </a:lvl3pPr>
            <a:lvl4pPr marL="1371600" indent="0">
              <a:buNone/>
              <a:defRPr lang="fr-FR" sz="1000"/>
            </a:lvl4pPr>
            <a:lvl5pPr marL="1828800" indent="0">
              <a:buNone/>
              <a:defRPr lang="fr-FR" sz="1000"/>
            </a:lvl5pPr>
            <a:lvl6pPr marL="2286000" indent="0">
              <a:buNone/>
              <a:defRPr lang="fr-FR" sz="1000"/>
            </a:lvl6pPr>
            <a:lvl7pPr marL="2743200" indent="0">
              <a:buNone/>
              <a:defRPr lang="fr-FR" sz="1000"/>
            </a:lvl7pPr>
            <a:lvl8pPr marL="3200400" indent="0">
              <a:buNone/>
              <a:defRPr lang="fr-FR" sz="1000"/>
            </a:lvl8pPr>
            <a:lvl9pPr marL="3657600" indent="0">
              <a:buNone/>
              <a:defRPr lang="fr-FR" sz="1000"/>
            </a:lvl9pPr>
          </a:lstStyle>
          <a:p>
            <a:pPr lvl="0" rtl="0"/>
            <a:r>
              <a:rPr lang="nl-NL"/>
              <a:t>Klikken om de tekststijl van het model te bewerken</a:t>
            </a:r>
          </a:p>
        </p:txBody>
      </p:sp>
      <p:sp>
        <p:nvSpPr>
          <p:cNvPr id="6" name="Espace réservé du pied de page 5">
            <a:extLst>
              <a:ext uri="{FF2B5EF4-FFF2-40B4-BE49-F238E27FC236}">
                <a16:creationId xmlns:a16="http://schemas.microsoft.com/office/drawing/2014/main" id="{F5AEF53B-C85C-47DB-ADE4-C1D9FA682945}"/>
              </a:ext>
            </a:extLst>
          </p:cNvPr>
          <p:cNvSpPr>
            <a:spLocks noGrp="1"/>
          </p:cNvSpPr>
          <p:nvPr>
            <p:ph type="ftr" sz="quarter" idx="11"/>
          </p:nvPr>
        </p:nvSpPr>
        <p:spPr/>
        <p:txBody>
          <a:bodyPr rtlCol="0"/>
          <a:lstStyle>
            <a:defPPr>
              <a:defRPr lang="fr-FR"/>
            </a:defPPr>
          </a:lstStyle>
          <a:p>
            <a:pPr rtl="0"/>
            <a:r>
              <a:rPr lang="fr-FR"/>
              <a:t>Titre de la présentation</a:t>
            </a:r>
            <a:endParaRPr lang="fr-FR" dirty="0"/>
          </a:p>
        </p:txBody>
      </p:sp>
      <p:sp>
        <p:nvSpPr>
          <p:cNvPr id="7" name="Espace réservé du numéro de diapositive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t>‹nr.›</a:t>
            </a:fld>
            <a:endParaRPr lang="fr-FR"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rtlCol="0" anchor="b"/>
          <a:lstStyle>
            <a:lvl1pPr>
              <a:defRPr lang="fr-FR" sz="3200"/>
            </a:lvl1pPr>
          </a:lstStyle>
          <a:p>
            <a:pPr rtl="0"/>
            <a:r>
              <a:rPr lang="nl-NL"/>
              <a:t>Klik om stijl te bewerken</a:t>
            </a:r>
            <a:endParaRPr lang="fr-FR"/>
          </a:p>
        </p:txBody>
      </p:sp>
      <p:sp>
        <p:nvSpPr>
          <p:cNvPr id="3" name="Espace réservé d’image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rtlCol="0"/>
          <a:lstStyle>
            <a:lvl1pPr marL="0" indent="0">
              <a:buNone/>
              <a:defRPr lang="fr-FR" sz="3200"/>
            </a:lvl1pPr>
            <a:lvl2pPr marL="457200" indent="0">
              <a:buNone/>
              <a:defRPr lang="fr-FR" sz="2800"/>
            </a:lvl2pPr>
            <a:lvl3pPr marL="914400" indent="0">
              <a:buNone/>
              <a:defRPr lang="fr-FR" sz="2400"/>
            </a:lvl3pPr>
            <a:lvl4pPr marL="1371600" indent="0">
              <a:buNone/>
              <a:defRPr lang="fr-FR" sz="2000"/>
            </a:lvl4pPr>
            <a:lvl5pPr marL="1828800" indent="0">
              <a:buNone/>
              <a:defRPr lang="fr-FR" sz="2000"/>
            </a:lvl5pPr>
            <a:lvl6pPr marL="2286000" indent="0">
              <a:buNone/>
              <a:defRPr lang="fr-FR" sz="2000"/>
            </a:lvl6pPr>
            <a:lvl7pPr marL="2743200" indent="0">
              <a:buNone/>
              <a:defRPr lang="fr-FR" sz="2000"/>
            </a:lvl7pPr>
            <a:lvl8pPr marL="3200400" indent="0">
              <a:buNone/>
              <a:defRPr lang="fr-FR" sz="2000"/>
            </a:lvl8pPr>
            <a:lvl9pPr marL="3657600" indent="0">
              <a:buNone/>
              <a:defRPr lang="fr-FR" sz="2000"/>
            </a:lvl9pPr>
          </a:lstStyle>
          <a:p>
            <a:pPr rtl="0"/>
            <a:r>
              <a:rPr lang="nl-NL"/>
              <a:t>Klik op het pictogram als u een afbeelding wilt toevoegen</a:t>
            </a:r>
            <a:endParaRPr lang="fr-FR" dirty="0"/>
          </a:p>
        </p:txBody>
      </p:sp>
      <p:sp>
        <p:nvSpPr>
          <p:cNvPr id="4" name="Espace réservé du texte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rtlCol="0"/>
          <a:lstStyle>
            <a:lvl1pPr marL="0" indent="0">
              <a:buNone/>
              <a:defRPr lang="fr-FR" sz="1600"/>
            </a:lvl1pPr>
            <a:lvl2pPr marL="457200" indent="0">
              <a:buNone/>
              <a:defRPr lang="fr-FR" sz="1400"/>
            </a:lvl2pPr>
            <a:lvl3pPr marL="914400" indent="0">
              <a:buNone/>
              <a:defRPr lang="fr-FR" sz="1200"/>
            </a:lvl3pPr>
            <a:lvl4pPr marL="1371600" indent="0">
              <a:buNone/>
              <a:defRPr lang="fr-FR" sz="1000"/>
            </a:lvl4pPr>
            <a:lvl5pPr marL="1828800" indent="0">
              <a:buNone/>
              <a:defRPr lang="fr-FR" sz="1000"/>
            </a:lvl5pPr>
            <a:lvl6pPr marL="2286000" indent="0">
              <a:buNone/>
              <a:defRPr lang="fr-FR" sz="1000"/>
            </a:lvl6pPr>
            <a:lvl7pPr marL="2743200" indent="0">
              <a:buNone/>
              <a:defRPr lang="fr-FR" sz="1000"/>
            </a:lvl7pPr>
            <a:lvl8pPr marL="3200400" indent="0">
              <a:buNone/>
              <a:defRPr lang="fr-FR" sz="1000"/>
            </a:lvl8pPr>
            <a:lvl9pPr marL="3657600" indent="0">
              <a:buNone/>
              <a:defRPr lang="fr-FR" sz="1000"/>
            </a:lvl9pPr>
          </a:lstStyle>
          <a:p>
            <a:pPr lvl="0" rtl="0"/>
            <a:r>
              <a:rPr lang="nl-NL"/>
              <a:t>Klikken om de tekststijl van het model te bewerken</a:t>
            </a:r>
          </a:p>
        </p:txBody>
      </p:sp>
      <p:sp>
        <p:nvSpPr>
          <p:cNvPr id="6" name="Espace réservé du pied de page 5">
            <a:extLst>
              <a:ext uri="{FF2B5EF4-FFF2-40B4-BE49-F238E27FC236}">
                <a16:creationId xmlns:a16="http://schemas.microsoft.com/office/drawing/2014/main" id="{08DA4DA3-10C7-48A6-9B15-38222B8CAD42}"/>
              </a:ext>
            </a:extLst>
          </p:cNvPr>
          <p:cNvSpPr>
            <a:spLocks noGrp="1"/>
          </p:cNvSpPr>
          <p:nvPr>
            <p:ph type="ftr" sz="quarter" idx="11"/>
          </p:nvPr>
        </p:nvSpPr>
        <p:spPr/>
        <p:txBody>
          <a:bodyPr rtlCol="0"/>
          <a:lstStyle>
            <a:defPPr>
              <a:defRPr lang="fr-FR"/>
            </a:defPPr>
          </a:lstStyle>
          <a:p>
            <a:pPr rtl="0"/>
            <a:r>
              <a:rPr lang="fr-FR"/>
              <a:t>Titre de la présentation</a:t>
            </a:r>
            <a:endParaRPr lang="fr-FR" dirty="0"/>
          </a:p>
        </p:txBody>
      </p:sp>
      <p:sp>
        <p:nvSpPr>
          <p:cNvPr id="7" name="Espace réservé du numéro de diapositive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t>‹nr.›</a:t>
            </a:fld>
            <a:endParaRPr lang="fr-FR"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aison">
    <p:spTree>
      <p:nvGrpSpPr>
        <p:cNvPr id="1" name=""/>
        <p:cNvGrpSpPr/>
        <p:nvPr/>
      </p:nvGrpSpPr>
      <p:grpSpPr>
        <a:xfrm>
          <a:off x="0" y="0"/>
          <a:ext cx="0" cy="0"/>
          <a:chOff x="0" y="0"/>
          <a:chExt cx="0" cy="0"/>
        </a:xfrm>
      </p:grpSpPr>
      <p:pic>
        <p:nvPicPr>
          <p:cNvPr id="4" name="Image 3" descr="Image contenant un tissu&#10;&#10;Description générée automatiquement">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3" name="Image 12" descr="Groupe de fleurs&#10;&#10;Description générée automatiquement avec un faible niveau de confia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r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rtlCol="0"/>
          <a:lstStyle>
            <a:defPPr>
              <a:defRPr lang="fr-FR"/>
            </a:defPPr>
          </a:lstStyle>
          <a:p>
            <a:pPr rtl="0"/>
            <a:r>
              <a:rPr lang="nl-NL"/>
              <a:t>Klik om stijl te bewerken</a:t>
            </a:r>
            <a:endParaRPr lang="fr-FR"/>
          </a:p>
        </p:txBody>
      </p:sp>
      <p:sp>
        <p:nvSpPr>
          <p:cNvPr id="8" name="Espace réservé du pied de page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fr-FR"/>
            </a:defPPr>
          </a:lstStyle>
          <a:p>
            <a:pPr rtl="0"/>
            <a:r>
              <a:rPr lang="fr-FR"/>
              <a:t>Titre de la présentation</a:t>
            </a:r>
            <a:endParaRPr lang="fr-FR" dirty="0"/>
          </a:p>
        </p:txBody>
      </p:sp>
      <p:sp>
        <p:nvSpPr>
          <p:cNvPr id="9" name="Espace réservé du numéro de diapositive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t>‹nr.›</a:t>
            </a:fld>
            <a:endParaRPr lang="fr-FR" dirty="0"/>
          </a:p>
        </p:txBody>
      </p:sp>
      <p:sp>
        <p:nvSpPr>
          <p:cNvPr id="32" name="Espace réservé du contenu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rtlCol="0">
            <a:normAutofit/>
          </a:bodyPr>
          <a:lstStyle>
            <a:lvl1pPr marL="0" indent="0">
              <a:lnSpc>
                <a:spcPct val="150000"/>
              </a:lnSpc>
              <a:buClr>
                <a:srgbClr val="73292A"/>
              </a:buClr>
              <a:buNone/>
              <a:defRPr lang="fr-FR" sz="2400"/>
            </a:lvl1pPr>
            <a:lvl2pPr marL="228600">
              <a:buClr>
                <a:srgbClr val="73292A"/>
              </a:buClr>
              <a:defRPr lang="fr-FR" sz="2000"/>
            </a:lvl2pPr>
            <a:lvl3pPr marL="685800">
              <a:buClr>
                <a:srgbClr val="73292A"/>
              </a:buClr>
              <a:defRPr lang="fr-FR" sz="1800"/>
            </a:lvl3pPr>
            <a:lvl4pPr marL="1143000">
              <a:buClr>
                <a:srgbClr val="73292A"/>
              </a:buClr>
              <a:defRPr lang="fr-FR" sz="1600"/>
            </a:lvl4pPr>
            <a:lvl5pPr marL="1600200">
              <a:buClr>
                <a:srgbClr val="73292A"/>
              </a:buClr>
              <a:defRPr lang="fr-FR" sz="1600"/>
            </a:lvl5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fr-FR"/>
          </a:p>
        </p:txBody>
      </p:sp>
      <p:pic>
        <p:nvPicPr>
          <p:cNvPr id="6" name="Image 5" descr="Image contenant une fleur, une plante&#10;&#10;Description générée automatiquement">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Espace réservé du texte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rtlCol="0" anchor="ctr">
            <a:normAutofit/>
          </a:bodyPr>
          <a:lstStyle>
            <a:lvl1pPr marL="0" indent="0" algn="ctr">
              <a:spcBef>
                <a:spcPts val="0"/>
              </a:spcBef>
              <a:buNone/>
              <a:defRPr lang="fr-FR" sz="30000">
                <a:solidFill>
                  <a:schemeClr val="bg1"/>
                </a:solidFill>
                <a:latin typeface="+mj-lt"/>
              </a:defRPr>
            </a:lvl1pPr>
          </a:lstStyle>
          <a:p>
            <a:pPr lvl="0" rtl="0"/>
            <a:r>
              <a:rPr lang="fr-FR"/>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1" name="Image 10" descr="Image contenant un mollusque, un insecte&#10;&#10;Description générée automatiquement">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Imag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r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rtlCol="0"/>
          <a:lstStyle>
            <a:lvl1pPr algn="ctr">
              <a:defRPr lang="fr-FR">
                <a:latin typeface="Baskerville" panose="02020502070401020303" pitchFamily="18" charset="0"/>
                <a:ea typeface="Baskerville" panose="02020502070401020303" pitchFamily="18" charset="0"/>
              </a:defRPr>
            </a:lvl1pPr>
          </a:lstStyle>
          <a:p>
            <a:pPr rtl="0"/>
            <a:r>
              <a:rPr lang="nl-NL"/>
              <a:t>Klik om stijl te bewerken</a:t>
            </a:r>
            <a:endParaRPr lang="fr-FR"/>
          </a:p>
        </p:txBody>
      </p:sp>
      <p:sp>
        <p:nvSpPr>
          <p:cNvPr id="3" name="Espace réservé du contenu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rtlCol="0">
            <a:normAutofit/>
          </a:bodyPr>
          <a:lstStyle>
            <a:lvl1pPr marL="0" indent="0" algn="ctr">
              <a:lnSpc>
                <a:spcPct val="100000"/>
              </a:lnSpc>
              <a:buNone/>
              <a:defRPr lang="fr-FR" sz="2000">
                <a:latin typeface="Gill Sans Nova Light" panose="020F0302020204030204" pitchFamily="34" charset="0"/>
                <a:cs typeface="Gill Sans Nova Light" panose="020F0302020204030204" pitchFamily="34" charset="0"/>
              </a:defRPr>
            </a:lvl1pPr>
            <a:lvl2pPr algn="ctr">
              <a:lnSpc>
                <a:spcPct val="100000"/>
              </a:lnSpc>
              <a:defRPr lang="fr-FR" sz="1800">
                <a:latin typeface="Gill Sans Nova Light" panose="020F0302020204030204" pitchFamily="34" charset="0"/>
                <a:cs typeface="Gill Sans Nova Light" panose="020F0302020204030204" pitchFamily="34" charset="0"/>
              </a:defRPr>
            </a:lvl2pPr>
            <a:lvl3pPr algn="ctr">
              <a:defRPr lang="fr-FR" sz="1600">
                <a:latin typeface="Gill Sans Nova Light" panose="020F0302020204030204" pitchFamily="34" charset="0"/>
                <a:cs typeface="Gill Sans Nova Light" panose="020F0302020204030204" pitchFamily="34" charset="0"/>
              </a:defRPr>
            </a:lvl3pPr>
            <a:lvl4pPr algn="ctr">
              <a:defRPr lang="fr-FR" sz="1400">
                <a:latin typeface="Gill Sans Nova Light" panose="020F0302020204030204" pitchFamily="34" charset="0"/>
                <a:cs typeface="Gill Sans Nova Light" panose="020F0302020204030204" pitchFamily="34" charset="0"/>
              </a:defRPr>
            </a:lvl4pPr>
            <a:lvl5pPr algn="ctr">
              <a:defRPr lang="fr-FR" sz="1400">
                <a:latin typeface="Gill Sans Nova Light" panose="020F0302020204030204" pitchFamily="34" charset="0"/>
                <a:cs typeface="Gill Sans Nova Light" panose="020F0302020204030204" pitchFamily="34" charset="0"/>
              </a:defRPr>
            </a:lvl5pPr>
          </a:lstStyle>
          <a:p>
            <a:pPr lvl="0" rtl="0"/>
            <a:r>
              <a:rPr lang="nl-NL"/>
              <a:t>Klikken om de tekststijl van het model te bewerken</a:t>
            </a:r>
          </a:p>
          <a:p>
            <a:pPr lvl="1" rtl="0"/>
            <a:r>
              <a:rPr lang="nl-NL"/>
              <a:t>Tweede niveau</a:t>
            </a:r>
          </a:p>
        </p:txBody>
      </p:sp>
      <p:sp>
        <p:nvSpPr>
          <p:cNvPr id="14" name="Espace réservé du pied de page 13">
            <a:extLst>
              <a:ext uri="{FF2B5EF4-FFF2-40B4-BE49-F238E27FC236}">
                <a16:creationId xmlns:a16="http://schemas.microsoft.com/office/drawing/2014/main" id="{2F05D25C-B703-1868-603E-D468EF44D794}"/>
              </a:ext>
            </a:extLst>
          </p:cNvPr>
          <p:cNvSpPr>
            <a:spLocks noGrp="1"/>
          </p:cNvSpPr>
          <p:nvPr>
            <p:ph type="ftr" sz="quarter" idx="10"/>
          </p:nvPr>
        </p:nvSpPr>
        <p:spPr/>
        <p:txBody>
          <a:bodyPr rtlCol="0"/>
          <a:lstStyle>
            <a:defPPr>
              <a:defRPr lang="fr-FR"/>
            </a:defPPr>
          </a:lstStyle>
          <a:p>
            <a:pPr rtl="0"/>
            <a:r>
              <a:rPr lang="fr-FR"/>
              <a:t>Titre de la présentation</a:t>
            </a:r>
            <a:endParaRPr lang="fr-FR" dirty="0"/>
          </a:p>
        </p:txBody>
      </p:sp>
      <p:sp>
        <p:nvSpPr>
          <p:cNvPr id="15" name="Espace réservé du numéro de diapositive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rtlCol="0"/>
          <a:lstStyle>
            <a:defPPr>
              <a:defRPr lang="fr-FR"/>
            </a:defPPr>
          </a:lstStyle>
          <a:p>
            <a:pPr rtl="0"/>
            <a:fld id="{294A09A9-5501-47C1-A89A-A340965A2BE2}" type="slidenum">
              <a:rPr lang="fr-FR" smtClean="0"/>
              <a:pPr rtl="0"/>
              <a:t>‹nr.›</a:t>
            </a:fld>
            <a:endParaRPr lang="fr-FR"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1" name="Image 10" descr="Gros plan d’une plante&#10;&#10;Description générée automatiquement avec un faible niveau de confia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Image 8" descr="Image contenant des draps, du tissu&#10;&#10;Description générée automatiquement">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latin typeface="Gill Sans Light" panose="020B0302020104020203" pitchFamily="34" charset="-79"/>
              <a:cs typeface="Gill Sans Light" panose="020B0302020104020203" pitchFamily="34" charset="-79"/>
            </a:endParaRPr>
          </a:p>
        </p:txBody>
      </p:sp>
      <p:pic>
        <p:nvPicPr>
          <p:cNvPr id="15" name="Image 14" descr="Image contenant des articles en céramique, de la porcelaine&#10;&#10;Description générée automatiquement">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Image 16" descr="Image contenant du texte&#10;&#10;Description générée automatiquement">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r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rtlCol="0" anchor="b">
            <a:normAutofit/>
          </a:bodyPr>
          <a:lstStyle>
            <a:lvl1pPr algn="ctr">
              <a:defRPr lang="fr-FR" sz="4400"/>
            </a:lvl1pPr>
          </a:lstStyle>
          <a:p>
            <a:pPr rtl="0"/>
            <a:r>
              <a:rPr lang="nl-NL"/>
              <a:t>Klik om stijl te bewerken</a:t>
            </a:r>
            <a:endParaRPr lang="fr-FR"/>
          </a:p>
        </p:txBody>
      </p:sp>
      <p:sp>
        <p:nvSpPr>
          <p:cNvPr id="3" name="Espace réservé du texte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rtlCol="0" anchor="ctr"/>
          <a:lstStyle>
            <a:lvl1pPr marL="0" indent="0" algn="ctr">
              <a:buNone/>
              <a:defRPr lang="fr-FR" sz="2400">
                <a:solidFill>
                  <a:schemeClr val="tx1">
                    <a:tint val="75000"/>
                  </a:schemeClr>
                </a:solidFill>
              </a:defRPr>
            </a:lvl1pPr>
            <a:lvl2pPr marL="457200" indent="0">
              <a:buNone/>
              <a:defRPr lang="fr-FR" sz="2000">
                <a:solidFill>
                  <a:schemeClr val="tx1">
                    <a:tint val="75000"/>
                  </a:schemeClr>
                </a:solidFill>
              </a:defRPr>
            </a:lvl2pPr>
            <a:lvl3pPr marL="914400" indent="0">
              <a:buNone/>
              <a:defRPr lang="fr-FR" sz="1800">
                <a:solidFill>
                  <a:schemeClr val="tx1">
                    <a:tint val="75000"/>
                  </a:schemeClr>
                </a:solidFill>
              </a:defRPr>
            </a:lvl3pPr>
            <a:lvl4pPr marL="1371600" indent="0">
              <a:buNone/>
              <a:defRPr lang="fr-FR" sz="1600">
                <a:solidFill>
                  <a:schemeClr val="tx1">
                    <a:tint val="75000"/>
                  </a:schemeClr>
                </a:solidFill>
              </a:defRPr>
            </a:lvl4pPr>
            <a:lvl5pPr marL="1828800" indent="0">
              <a:buNone/>
              <a:defRPr lang="fr-FR" sz="1600">
                <a:solidFill>
                  <a:schemeClr val="tx1">
                    <a:tint val="75000"/>
                  </a:schemeClr>
                </a:solidFill>
              </a:defRPr>
            </a:lvl5pPr>
            <a:lvl6pPr marL="2286000" indent="0">
              <a:buNone/>
              <a:defRPr lang="fr-FR" sz="1600">
                <a:solidFill>
                  <a:schemeClr val="tx1">
                    <a:tint val="75000"/>
                  </a:schemeClr>
                </a:solidFill>
              </a:defRPr>
            </a:lvl6pPr>
            <a:lvl7pPr marL="2743200" indent="0">
              <a:buNone/>
              <a:defRPr lang="fr-FR" sz="1600">
                <a:solidFill>
                  <a:schemeClr val="tx1">
                    <a:tint val="75000"/>
                  </a:schemeClr>
                </a:solidFill>
              </a:defRPr>
            </a:lvl7pPr>
            <a:lvl8pPr marL="3200400" indent="0">
              <a:buNone/>
              <a:defRPr lang="fr-FR" sz="1600">
                <a:solidFill>
                  <a:schemeClr val="tx1">
                    <a:tint val="75000"/>
                  </a:schemeClr>
                </a:solidFill>
              </a:defRPr>
            </a:lvl8pPr>
            <a:lvl9pPr marL="3657600" indent="0">
              <a:buNone/>
              <a:defRPr lang="fr-FR" sz="1600">
                <a:solidFill>
                  <a:schemeClr val="tx1">
                    <a:tint val="75000"/>
                  </a:schemeClr>
                </a:solidFill>
              </a:defRPr>
            </a:lvl9pPr>
          </a:lstStyle>
          <a:p>
            <a:pPr lvl="0" rtl="0"/>
            <a:r>
              <a:rPr lang="nl-NL"/>
              <a:t>Klikken om de tekststijl van het model te bewerken</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rtlCol="0"/>
          <a:lstStyle>
            <a:lvl1pPr algn="ctr">
              <a:defRPr lang="fr-FR">
                <a:latin typeface="Baskerville" panose="02020502070401020303" pitchFamily="18" charset="0"/>
                <a:ea typeface="Baskerville" panose="02020502070401020303" pitchFamily="18" charset="0"/>
              </a:defRPr>
            </a:lvl1pPr>
          </a:lstStyle>
          <a:p>
            <a:pPr rtl="0"/>
            <a:r>
              <a:rPr lang="nl-NL"/>
              <a:t>Klik om stijl te bewerken</a:t>
            </a:r>
            <a:endParaRPr lang="fr-FR"/>
          </a:p>
        </p:txBody>
      </p:sp>
      <p:sp>
        <p:nvSpPr>
          <p:cNvPr id="3" name="Espace réservé du contenu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rtlCol="0"/>
          <a:lstStyle>
            <a:lvl1pPr>
              <a:defRPr lang="fr-FR">
                <a:latin typeface="Gill Sans Nova Light" panose="020F0302020204030204" pitchFamily="34" charset="0"/>
                <a:cs typeface="Gill Sans Nova Light" panose="020F0302020204030204" pitchFamily="34" charset="0"/>
              </a:defRPr>
            </a:lvl1pPr>
            <a:lvl2pPr>
              <a:defRPr lang="fr-FR">
                <a:latin typeface="Gill Sans Nova Light" panose="020F0302020204030204" pitchFamily="34" charset="0"/>
                <a:cs typeface="Gill Sans Nova Light" panose="020F0302020204030204" pitchFamily="34" charset="0"/>
              </a:defRPr>
            </a:lvl2pPr>
            <a:lvl3pPr>
              <a:defRPr lang="fr-FR">
                <a:latin typeface="Gill Sans Nova Light" panose="020F0302020204030204" pitchFamily="34" charset="0"/>
                <a:cs typeface="Gill Sans Nova Light" panose="020F0302020204030204" pitchFamily="34" charset="0"/>
              </a:defRPr>
            </a:lvl3pPr>
            <a:lvl4pPr>
              <a:defRPr lang="fr-FR">
                <a:latin typeface="Gill Sans Nova Light" panose="020F0302020204030204" pitchFamily="34" charset="0"/>
                <a:cs typeface="Gill Sans Nova Light" panose="020F0302020204030204" pitchFamily="34" charset="0"/>
              </a:defRPr>
            </a:lvl4pPr>
            <a:lvl5pPr>
              <a:defRPr lang="fr-FR">
                <a:latin typeface="Gill Sans Nova Light" panose="020F0302020204030204" pitchFamily="34" charset="0"/>
                <a:cs typeface="Gill Sans Nova Light" panose="020F0302020204030204" pitchFamily="34" charset="0"/>
              </a:defRPr>
            </a:lvl5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fr-FR"/>
          </a:p>
        </p:txBody>
      </p:sp>
      <p:sp>
        <p:nvSpPr>
          <p:cNvPr id="6" name="Espace réservé du pied de page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defPPr>
              <a:defRPr lang="fr-FR"/>
            </a:defPPr>
          </a:lstStyle>
          <a:p>
            <a:pPr rtl="0"/>
            <a:r>
              <a:rPr lang="fr-FR"/>
              <a:t>Titre de la présentation</a:t>
            </a:r>
            <a:endParaRPr lang="fr-FR" dirty="0"/>
          </a:p>
        </p:txBody>
      </p:sp>
      <p:sp>
        <p:nvSpPr>
          <p:cNvPr id="7" name="Espace réservé du numéro de diapositive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defPPr>
              <a:defRPr lang="fr-FR"/>
            </a:defPPr>
          </a:lstStyle>
          <a:p>
            <a:pPr rtl="0"/>
            <a:fld id="{294A09A9-5501-47C1-A89A-A340965A2BE2}" type="slidenum">
              <a:rPr lang="fr-FR" smtClean="0"/>
              <a:pPr rtl="0"/>
              <a:t>‹nr.›</a:t>
            </a:fld>
            <a:endParaRPr lang="fr-FR"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vert">
    <p:bg>
      <p:bgPr>
        <a:solidFill>
          <a:schemeClr val="tx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rtlCol="0"/>
          <a:lstStyle>
            <a:lvl1pPr algn="ctr">
              <a:defRPr lang="fr-FR">
                <a:latin typeface="Baskerville" panose="02020502070401020303" pitchFamily="18" charset="0"/>
                <a:ea typeface="Baskerville" panose="02020502070401020303" pitchFamily="18" charset="0"/>
              </a:defRPr>
            </a:lvl1pPr>
          </a:lstStyle>
          <a:p>
            <a:pPr rtl="0"/>
            <a:r>
              <a:rPr lang="nl-NL"/>
              <a:t>Klik om stijl te bewerken</a:t>
            </a:r>
            <a:endParaRPr lang="fr-FR"/>
          </a:p>
        </p:txBody>
      </p:sp>
      <p:sp>
        <p:nvSpPr>
          <p:cNvPr id="3" name="Espace réservé du contenu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rtlCol="0"/>
          <a:lstStyle>
            <a:lvl1pPr>
              <a:defRPr lang="fr-FR">
                <a:latin typeface="Gill Sans Nova Light" panose="020F0302020204030204" pitchFamily="34" charset="0"/>
                <a:cs typeface="Gill Sans Nova Light" panose="020F0302020204030204" pitchFamily="34" charset="0"/>
              </a:defRPr>
            </a:lvl1pPr>
            <a:lvl2pPr>
              <a:defRPr lang="fr-FR">
                <a:latin typeface="Gill Sans Nova Light" panose="020F0302020204030204" pitchFamily="34" charset="0"/>
                <a:cs typeface="Gill Sans Nova Light" panose="020F0302020204030204" pitchFamily="34" charset="0"/>
              </a:defRPr>
            </a:lvl2pPr>
            <a:lvl3pPr>
              <a:defRPr lang="fr-FR">
                <a:latin typeface="Gill Sans Nova Light" panose="020F0302020204030204" pitchFamily="34" charset="0"/>
                <a:cs typeface="Gill Sans Nova Light" panose="020F0302020204030204" pitchFamily="34" charset="0"/>
              </a:defRPr>
            </a:lvl3pPr>
            <a:lvl4pPr>
              <a:defRPr lang="fr-FR">
                <a:latin typeface="Gill Sans Nova Light" panose="020F0302020204030204" pitchFamily="34" charset="0"/>
                <a:cs typeface="Gill Sans Nova Light" panose="020F0302020204030204" pitchFamily="34" charset="0"/>
              </a:defRPr>
            </a:lvl4pPr>
            <a:lvl5pPr>
              <a:defRPr lang="fr-FR">
                <a:latin typeface="Gill Sans Nova Light" panose="020F0302020204030204" pitchFamily="34" charset="0"/>
                <a:cs typeface="Gill Sans Nova Light" panose="020F0302020204030204" pitchFamily="34" charset="0"/>
              </a:defRPr>
            </a:lvl5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fr-FR"/>
          </a:p>
        </p:txBody>
      </p:sp>
      <p:sp>
        <p:nvSpPr>
          <p:cNvPr id="6" name="Espace réservé du pied de page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defPPr>
              <a:defRPr lang="fr-FR"/>
            </a:defPPr>
          </a:lstStyle>
          <a:p>
            <a:pPr rtl="0"/>
            <a:r>
              <a:rPr lang="fr-FR"/>
              <a:t>Titre de la présentation</a:t>
            </a:r>
            <a:endParaRPr lang="fr-FR" dirty="0"/>
          </a:p>
        </p:txBody>
      </p:sp>
      <p:sp>
        <p:nvSpPr>
          <p:cNvPr id="7" name="Espace réservé du numéro de diapositive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defPPr>
              <a:defRPr lang="fr-FR"/>
            </a:defPPr>
          </a:lstStyle>
          <a:p>
            <a:pPr rtl="0"/>
            <a:fld id="{294A09A9-5501-47C1-A89A-A340965A2BE2}" type="slidenum">
              <a:rPr lang="fr-FR" smtClean="0"/>
              <a:pPr rtl="0"/>
              <a:t>‹nr.›</a:t>
            </a:fld>
            <a:endParaRPr lang="fr-FR"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En-tête de section">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8" name="Image 7" descr="Image contenant un tissu&#10;&#10;Description générée automatiquement">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6" name="Image 15" descr="Image contenant une fleur, une plante&#10;&#10;Description générée automatiquement">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Image 18" descr="Image contenant un mollusque, un insecte&#10;&#10;Description générée automatiquement">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r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rtlCol="0" anchor="t">
            <a:normAutofit/>
          </a:bodyPr>
          <a:lstStyle>
            <a:lvl1pPr algn="ctr">
              <a:defRPr lang="fr-FR" sz="4400"/>
            </a:lvl1pPr>
          </a:lstStyle>
          <a:p>
            <a:pPr rtl="0"/>
            <a:r>
              <a:rPr lang="nl-NL"/>
              <a:t>Klik om stijl te bewerken</a:t>
            </a:r>
            <a:endParaRPr lang="fr-FR"/>
          </a:p>
        </p:txBody>
      </p:sp>
      <p:sp>
        <p:nvSpPr>
          <p:cNvPr id="3" name="Espace réservé du texte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rtlCol="0" anchor="ctr"/>
          <a:lstStyle>
            <a:lvl1pPr marL="0" indent="0" algn="ctr">
              <a:buNone/>
              <a:defRPr lang="fr-FR" sz="2400">
                <a:solidFill>
                  <a:schemeClr val="accent3"/>
                </a:solidFill>
              </a:defRPr>
            </a:lvl1pPr>
            <a:lvl2pPr marL="457200" indent="0">
              <a:buNone/>
              <a:defRPr lang="fr-FR" sz="2000">
                <a:solidFill>
                  <a:schemeClr val="tx1">
                    <a:tint val="75000"/>
                  </a:schemeClr>
                </a:solidFill>
              </a:defRPr>
            </a:lvl2pPr>
            <a:lvl3pPr marL="914400" indent="0">
              <a:buNone/>
              <a:defRPr lang="fr-FR" sz="1800">
                <a:solidFill>
                  <a:schemeClr val="tx1">
                    <a:tint val="75000"/>
                  </a:schemeClr>
                </a:solidFill>
              </a:defRPr>
            </a:lvl3pPr>
            <a:lvl4pPr marL="1371600" indent="0">
              <a:buNone/>
              <a:defRPr lang="fr-FR" sz="1600">
                <a:solidFill>
                  <a:schemeClr val="tx1">
                    <a:tint val="75000"/>
                  </a:schemeClr>
                </a:solidFill>
              </a:defRPr>
            </a:lvl4pPr>
            <a:lvl5pPr marL="1828800" indent="0">
              <a:buNone/>
              <a:defRPr lang="fr-FR" sz="1600">
                <a:solidFill>
                  <a:schemeClr val="tx1">
                    <a:tint val="75000"/>
                  </a:schemeClr>
                </a:solidFill>
              </a:defRPr>
            </a:lvl5pPr>
            <a:lvl6pPr marL="2286000" indent="0">
              <a:buNone/>
              <a:defRPr lang="fr-FR" sz="1600">
                <a:solidFill>
                  <a:schemeClr val="tx1">
                    <a:tint val="75000"/>
                  </a:schemeClr>
                </a:solidFill>
              </a:defRPr>
            </a:lvl6pPr>
            <a:lvl7pPr marL="2743200" indent="0">
              <a:buNone/>
              <a:defRPr lang="fr-FR" sz="1600">
                <a:solidFill>
                  <a:schemeClr val="tx1">
                    <a:tint val="75000"/>
                  </a:schemeClr>
                </a:solidFill>
              </a:defRPr>
            </a:lvl7pPr>
            <a:lvl8pPr marL="3200400" indent="0">
              <a:buNone/>
              <a:defRPr lang="fr-FR" sz="1600">
                <a:solidFill>
                  <a:schemeClr val="tx1">
                    <a:tint val="75000"/>
                  </a:schemeClr>
                </a:solidFill>
              </a:defRPr>
            </a:lvl8pPr>
            <a:lvl9pPr marL="3657600" indent="0">
              <a:buNone/>
              <a:defRPr lang="fr-FR" sz="1600">
                <a:solidFill>
                  <a:schemeClr val="tx1">
                    <a:tint val="75000"/>
                  </a:schemeClr>
                </a:solidFill>
              </a:defRPr>
            </a:lvl9pPr>
          </a:lstStyle>
          <a:p>
            <a:pPr lvl="0" rtl="0"/>
            <a:r>
              <a:rPr lang="nl-NL"/>
              <a:t>Klikken om de tekststijl van het model te bewerken</a:t>
            </a:r>
          </a:p>
        </p:txBody>
      </p:sp>
      <p:sp>
        <p:nvSpPr>
          <p:cNvPr id="27" name="Espace réservé du texte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rtlCol="0">
            <a:noAutofit/>
          </a:bodyPr>
          <a:lstStyle>
            <a:lvl1pPr marL="0" indent="0">
              <a:buNone/>
              <a:defRPr lang="fr-FR" sz="14000" b="1">
                <a:solidFill>
                  <a:schemeClr val="tx2"/>
                </a:solidFill>
                <a:latin typeface="+mj-lt"/>
              </a:defRPr>
            </a:lvl1pPr>
          </a:lstStyle>
          <a:p>
            <a:pPr lvl="0" rtl="0"/>
            <a:r>
              <a:rPr lang="fr-FR"/>
              <a:t>»</a:t>
            </a:r>
          </a:p>
        </p:txBody>
      </p:sp>
      <p:sp>
        <p:nvSpPr>
          <p:cNvPr id="28" name="Espace réservé du texte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rtlCol="0">
            <a:noAutofit/>
          </a:bodyPr>
          <a:lstStyle>
            <a:lvl1pPr marL="0" indent="0">
              <a:buNone/>
              <a:defRPr lang="fr-FR" sz="14000" b="1">
                <a:solidFill>
                  <a:schemeClr val="tx2"/>
                </a:solidFill>
                <a:latin typeface="+mj-lt"/>
              </a:defRPr>
            </a:lvl1pPr>
          </a:lstStyle>
          <a:p>
            <a:pPr lvl="0" rtl="0"/>
            <a:r>
              <a:rPr lang="fr-FR"/>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0" name="Image 9" descr="Image contenant un mollusque, un insecte&#10;&#10;Description générée automatiquement">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re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lang="fr-FR"/>
            </a:lvl1pPr>
          </a:lstStyle>
          <a:p>
            <a:pPr rtl="0"/>
            <a:r>
              <a:rPr lang="nl-NL"/>
              <a:t>Klik om stijl te bewerken</a:t>
            </a:r>
            <a:endParaRPr lang="fr-FR"/>
          </a:p>
        </p:txBody>
      </p:sp>
      <p:sp>
        <p:nvSpPr>
          <p:cNvPr id="22" name="Espace réservé d’image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rtlCol="0" anchor="ctr">
            <a:normAutofit/>
          </a:bodyPr>
          <a:lstStyle>
            <a:lvl1pPr marL="0" indent="0" algn="ctr">
              <a:buNone/>
              <a:defRPr lang="fr-FR" sz="1800"/>
            </a:lvl1pPr>
          </a:lstStyle>
          <a:p>
            <a:pPr rtl="0"/>
            <a:r>
              <a:rPr lang="nl-NL"/>
              <a:t>Klik op het pictogram als u een afbeelding wilt toevoegen</a:t>
            </a:r>
            <a:endParaRPr lang="fr-FR" dirty="0"/>
          </a:p>
        </p:txBody>
      </p:sp>
      <p:sp>
        <p:nvSpPr>
          <p:cNvPr id="20" name="Espace réservé du texte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rtlCol="0" anchor="ctr">
            <a:noAutofit/>
          </a:bodyPr>
          <a:lstStyle>
            <a:lvl1pPr marL="0" indent="0" algn="ctr">
              <a:lnSpc>
                <a:spcPct val="100000"/>
              </a:lnSpc>
              <a:spcBef>
                <a:spcPts val="0"/>
              </a:spcBef>
              <a:buNone/>
              <a:defRPr lang="fr-FR" sz="2000">
                <a:latin typeface="Gill Sans Nova" panose="020B0602020104020203" pitchFamily="34" charset="0"/>
              </a:defRPr>
            </a:lvl1pPr>
          </a:lstStyle>
          <a:p>
            <a:pPr lvl="0" rtl="0"/>
            <a:r>
              <a:rPr lang="nl-NL"/>
              <a:t>Klikken om de tekststijl van het model te bewerken</a:t>
            </a:r>
          </a:p>
        </p:txBody>
      </p:sp>
      <p:sp>
        <p:nvSpPr>
          <p:cNvPr id="21" name="Espace réservé du texte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rtlCol="0" anchor="ctr">
            <a:noAutofit/>
          </a:bodyPr>
          <a:lstStyle>
            <a:lvl1pPr marL="0" indent="0" algn="ctr">
              <a:lnSpc>
                <a:spcPct val="100000"/>
              </a:lnSpc>
              <a:spcBef>
                <a:spcPts val="0"/>
              </a:spcBef>
              <a:buNone/>
              <a:defRPr lang="fr-FR" sz="1600">
                <a:latin typeface="+mn-lt"/>
              </a:defRPr>
            </a:lvl1pPr>
          </a:lstStyle>
          <a:p>
            <a:pPr lvl="0" rtl="0"/>
            <a:r>
              <a:rPr lang="nl-NL"/>
              <a:t>Klikken om de tekststijl van het model te bewerken</a:t>
            </a:r>
          </a:p>
        </p:txBody>
      </p:sp>
      <p:sp>
        <p:nvSpPr>
          <p:cNvPr id="31" name="Espace réservé d’image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rtlCol="0" anchor="ctr">
            <a:normAutofit/>
          </a:bodyPr>
          <a:lstStyle>
            <a:lvl1pPr marL="0" indent="0" algn="ctr">
              <a:buNone/>
              <a:defRPr lang="fr-FR" sz="1800"/>
            </a:lvl1pPr>
          </a:lstStyle>
          <a:p>
            <a:pPr rtl="0"/>
            <a:r>
              <a:rPr lang="nl-NL"/>
              <a:t>Klik op het pictogram als u een afbeelding wilt toevoegen</a:t>
            </a:r>
            <a:endParaRPr lang="fr-FR" dirty="0"/>
          </a:p>
        </p:txBody>
      </p:sp>
      <p:sp>
        <p:nvSpPr>
          <p:cNvPr id="33" name="Espace réservé du texte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rtlCol="0" anchor="ctr">
            <a:noAutofit/>
          </a:bodyPr>
          <a:lstStyle>
            <a:lvl1pPr marL="0" indent="0" algn="ctr">
              <a:lnSpc>
                <a:spcPct val="100000"/>
              </a:lnSpc>
              <a:spcBef>
                <a:spcPts val="0"/>
              </a:spcBef>
              <a:buNone/>
              <a:defRPr lang="fr-FR" sz="2000">
                <a:latin typeface="Gill Sans Nova" panose="020B0602020104020203" pitchFamily="34" charset="0"/>
              </a:defRPr>
            </a:lvl1pPr>
          </a:lstStyle>
          <a:p>
            <a:pPr lvl="0" rtl="0"/>
            <a:r>
              <a:rPr lang="nl-NL"/>
              <a:t>Klikken om de tekststijl van het model te bewerken</a:t>
            </a:r>
          </a:p>
        </p:txBody>
      </p:sp>
      <p:sp>
        <p:nvSpPr>
          <p:cNvPr id="32" name="Espace réservé du texte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rtlCol="0" anchor="ctr">
            <a:noAutofit/>
          </a:bodyPr>
          <a:lstStyle>
            <a:lvl1pPr marL="0" indent="0" algn="ctr">
              <a:lnSpc>
                <a:spcPct val="100000"/>
              </a:lnSpc>
              <a:spcBef>
                <a:spcPts val="0"/>
              </a:spcBef>
              <a:buNone/>
              <a:defRPr lang="fr-FR" sz="1600">
                <a:latin typeface="+mn-lt"/>
              </a:defRPr>
            </a:lvl1pPr>
          </a:lstStyle>
          <a:p>
            <a:pPr lvl="0" rtl="0"/>
            <a:r>
              <a:rPr lang="nl-NL"/>
              <a:t>Klikken om de tekststijl van het model te bewerken</a:t>
            </a:r>
          </a:p>
        </p:txBody>
      </p:sp>
      <p:sp>
        <p:nvSpPr>
          <p:cNvPr id="30" name="Espace réservé d’image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rtlCol="0" anchor="ctr">
            <a:normAutofit/>
          </a:bodyPr>
          <a:lstStyle>
            <a:lvl1pPr marL="0" indent="0" algn="ctr">
              <a:buNone/>
              <a:defRPr lang="fr-FR" sz="1800"/>
            </a:lvl1pPr>
          </a:lstStyle>
          <a:p>
            <a:pPr rtl="0"/>
            <a:r>
              <a:rPr lang="nl-NL"/>
              <a:t>Klik op het pictogram als u een afbeelding wilt toevoegen</a:t>
            </a:r>
            <a:endParaRPr lang="fr-FR" dirty="0"/>
          </a:p>
        </p:txBody>
      </p:sp>
      <p:sp>
        <p:nvSpPr>
          <p:cNvPr id="35" name="Espace réservé du texte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rtlCol="0" anchor="ctr">
            <a:noAutofit/>
          </a:bodyPr>
          <a:lstStyle>
            <a:lvl1pPr marL="0" indent="0" algn="ctr">
              <a:lnSpc>
                <a:spcPct val="100000"/>
              </a:lnSpc>
              <a:spcBef>
                <a:spcPts val="0"/>
              </a:spcBef>
              <a:buNone/>
              <a:defRPr lang="fr-FR" sz="2000">
                <a:latin typeface="Gill Sans Nova" panose="020B0602020104020203" pitchFamily="34" charset="0"/>
              </a:defRPr>
            </a:lvl1pPr>
          </a:lstStyle>
          <a:p>
            <a:pPr lvl="0" rtl="0"/>
            <a:r>
              <a:rPr lang="nl-NL"/>
              <a:t>Klikken om de tekststijl van het model te bewerken</a:t>
            </a:r>
          </a:p>
        </p:txBody>
      </p:sp>
      <p:sp>
        <p:nvSpPr>
          <p:cNvPr id="34" name="Espace réservé du texte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rtlCol="0" anchor="ctr">
            <a:noAutofit/>
          </a:bodyPr>
          <a:lstStyle>
            <a:lvl1pPr marL="0" indent="0" algn="ctr">
              <a:lnSpc>
                <a:spcPct val="100000"/>
              </a:lnSpc>
              <a:spcBef>
                <a:spcPts val="0"/>
              </a:spcBef>
              <a:buNone/>
              <a:defRPr lang="fr-FR" sz="1600">
                <a:latin typeface="+mn-lt"/>
              </a:defRPr>
            </a:lvl1pPr>
          </a:lstStyle>
          <a:p>
            <a:pPr lvl="0" rtl="0"/>
            <a:r>
              <a:rPr lang="nl-NL"/>
              <a:t>Klikken om de tekststijl van het model te bewerken</a:t>
            </a:r>
          </a:p>
        </p:txBody>
      </p:sp>
      <p:sp>
        <p:nvSpPr>
          <p:cNvPr id="29" name="Espace réservé d’image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rtlCol="0" anchor="ctr">
            <a:normAutofit/>
          </a:bodyPr>
          <a:lstStyle>
            <a:lvl1pPr marL="0" indent="0" algn="ctr">
              <a:buNone/>
              <a:defRPr lang="fr-FR" sz="1800"/>
            </a:lvl1pPr>
          </a:lstStyle>
          <a:p>
            <a:pPr rtl="0"/>
            <a:r>
              <a:rPr lang="nl-NL"/>
              <a:t>Klik op het pictogram als u een afbeelding wilt toevoegen</a:t>
            </a:r>
            <a:endParaRPr lang="fr-FR" dirty="0"/>
          </a:p>
        </p:txBody>
      </p:sp>
      <p:sp>
        <p:nvSpPr>
          <p:cNvPr id="37" name="Espace réservé du texte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rtlCol="0" anchor="ctr">
            <a:noAutofit/>
          </a:bodyPr>
          <a:lstStyle>
            <a:lvl1pPr marL="0" indent="0" algn="ctr">
              <a:lnSpc>
                <a:spcPct val="100000"/>
              </a:lnSpc>
              <a:spcBef>
                <a:spcPts val="0"/>
              </a:spcBef>
              <a:buNone/>
              <a:defRPr lang="fr-FR" sz="2000">
                <a:latin typeface="Gill Sans Nova" panose="020B0602020104020203" pitchFamily="34" charset="0"/>
              </a:defRPr>
            </a:lvl1pPr>
          </a:lstStyle>
          <a:p>
            <a:pPr lvl="0" rtl="0"/>
            <a:r>
              <a:rPr lang="nl-NL"/>
              <a:t>Klikken om de tekststijl van het model te bewerken</a:t>
            </a:r>
          </a:p>
        </p:txBody>
      </p:sp>
      <p:sp>
        <p:nvSpPr>
          <p:cNvPr id="36" name="Espace réservé du texte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rtlCol="0" anchor="ctr">
            <a:noAutofit/>
          </a:bodyPr>
          <a:lstStyle>
            <a:lvl1pPr marL="0" indent="0" algn="ctr">
              <a:lnSpc>
                <a:spcPct val="100000"/>
              </a:lnSpc>
              <a:spcBef>
                <a:spcPts val="0"/>
              </a:spcBef>
              <a:buNone/>
              <a:defRPr lang="fr-FR" sz="1600">
                <a:latin typeface="+mn-lt"/>
              </a:defRPr>
            </a:lvl1pPr>
          </a:lstStyle>
          <a:p>
            <a:pPr lvl="0" rtl="0"/>
            <a:r>
              <a:rPr lang="nl-NL"/>
              <a:t>Klikken om de tekststijl van het model te bewerken</a:t>
            </a:r>
          </a:p>
        </p:txBody>
      </p:sp>
      <p:sp>
        <p:nvSpPr>
          <p:cNvPr id="3" name="Espace réservé du pied de page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defPPr>
              <a:defRPr lang="fr-FR"/>
            </a:defPPr>
          </a:lstStyle>
          <a:p>
            <a:pPr rtl="0"/>
            <a:r>
              <a:rPr lang="fr-FR"/>
              <a:t>Titre de la présentation</a:t>
            </a:r>
            <a:endParaRPr lang="fr-FR" dirty="0"/>
          </a:p>
        </p:txBody>
      </p:sp>
      <p:sp>
        <p:nvSpPr>
          <p:cNvPr id="4" name="Espace réservé du numéro de diapositive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defPPr>
              <a:defRPr lang="fr-FR"/>
            </a:defPPr>
          </a:lstStyle>
          <a:p>
            <a:pPr rtl="0"/>
            <a:fld id="{294A09A9-5501-47C1-A89A-A340965A2BE2}" type="slidenum">
              <a:rPr lang="fr-FR" smtClean="0"/>
              <a:pPr rtl="0"/>
              <a:t>‹nr.›</a:t>
            </a:fld>
            <a:endParaRPr lang="fr-FR"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isposition personnalisée">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0" name="Image 9" descr="Image contenant un mollusque, un insecte&#10;&#10;Description générée automatiquement">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re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lang="fr-FR"/>
            </a:lvl1pPr>
          </a:lstStyle>
          <a:p>
            <a:pPr rtl="0"/>
            <a:r>
              <a:rPr lang="nl-NL"/>
              <a:t>Klik om stijl te bewerken</a:t>
            </a:r>
            <a:endParaRPr lang="fr-FR"/>
          </a:p>
        </p:txBody>
      </p:sp>
      <p:sp>
        <p:nvSpPr>
          <p:cNvPr id="22" name="Espace réservé d’image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rtlCol="0" anchor="ctr">
            <a:normAutofit/>
          </a:bodyPr>
          <a:lstStyle>
            <a:lvl1pPr marL="0" indent="0" algn="ctr">
              <a:buNone/>
              <a:defRPr lang="fr-FR" sz="1800"/>
            </a:lvl1pPr>
          </a:lstStyle>
          <a:p>
            <a:pPr rtl="0"/>
            <a:r>
              <a:rPr lang="nl-NL"/>
              <a:t>Klik op het pictogram als u een afbeelding wilt toevoegen</a:t>
            </a:r>
            <a:endParaRPr lang="fr-FR" dirty="0"/>
          </a:p>
        </p:txBody>
      </p:sp>
      <p:sp>
        <p:nvSpPr>
          <p:cNvPr id="20" name="Espace réservé du texte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rtlCol="0" anchor="ctr">
            <a:noAutofit/>
          </a:bodyPr>
          <a:lstStyle>
            <a:lvl1pPr marL="0" indent="0" algn="ctr">
              <a:lnSpc>
                <a:spcPct val="100000"/>
              </a:lnSpc>
              <a:spcBef>
                <a:spcPts val="0"/>
              </a:spcBef>
              <a:buNone/>
              <a:defRPr lang="fr-FR" sz="1600" spc="20" baseline="0">
                <a:latin typeface="Gill Sans Nova" panose="020B0602020104020203" pitchFamily="34" charset="0"/>
              </a:defRPr>
            </a:lvl1pPr>
          </a:lstStyle>
          <a:p>
            <a:pPr lvl="0" rtl="0"/>
            <a:r>
              <a:rPr lang="nl-NL"/>
              <a:t>Klikken om de tekststijl van het model te bewerken</a:t>
            </a:r>
          </a:p>
        </p:txBody>
      </p:sp>
      <p:sp>
        <p:nvSpPr>
          <p:cNvPr id="21" name="Espace réservé du texte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rtlCol="0" anchor="ctr">
            <a:noAutofit/>
          </a:bodyPr>
          <a:lstStyle>
            <a:lvl1pPr marL="0" indent="0" algn="ctr">
              <a:lnSpc>
                <a:spcPct val="100000"/>
              </a:lnSpc>
              <a:spcBef>
                <a:spcPts val="0"/>
              </a:spcBef>
              <a:buNone/>
              <a:defRPr lang="fr-FR" sz="1400" spc="20" baseline="0">
                <a:latin typeface="+mn-lt"/>
              </a:defRPr>
            </a:lvl1pPr>
          </a:lstStyle>
          <a:p>
            <a:pPr lvl="0" rtl="0"/>
            <a:r>
              <a:rPr lang="nl-NL"/>
              <a:t>Klikken om de tekststijl van het model te bewerken</a:t>
            </a:r>
          </a:p>
        </p:txBody>
      </p:sp>
      <p:sp>
        <p:nvSpPr>
          <p:cNvPr id="46" name="Espace réservé d’image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rtlCol="0" anchor="ctr">
            <a:normAutofit/>
          </a:bodyPr>
          <a:lstStyle>
            <a:lvl1pPr marL="0" indent="0" algn="ctr">
              <a:buNone/>
              <a:defRPr lang="fr-FR" sz="1800"/>
            </a:lvl1pPr>
          </a:lstStyle>
          <a:p>
            <a:pPr rtl="0"/>
            <a:r>
              <a:rPr lang="nl-NL"/>
              <a:t>Klik op het pictogram als u een afbeelding wilt toevoegen</a:t>
            </a:r>
            <a:endParaRPr lang="fr-FR" dirty="0"/>
          </a:p>
        </p:txBody>
      </p:sp>
      <p:sp>
        <p:nvSpPr>
          <p:cNvPr id="45" name="Espace réservé du texte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rtlCol="0" anchor="ctr">
            <a:noAutofit/>
          </a:bodyPr>
          <a:lstStyle>
            <a:lvl1pPr marL="0" indent="0" algn="ctr">
              <a:lnSpc>
                <a:spcPct val="100000"/>
              </a:lnSpc>
              <a:spcBef>
                <a:spcPts val="0"/>
              </a:spcBef>
              <a:buNone/>
              <a:defRPr lang="fr-FR" sz="1600" spc="20" baseline="0">
                <a:latin typeface="Gill Sans Nova" panose="020B0602020104020203" pitchFamily="34" charset="0"/>
              </a:defRPr>
            </a:lvl1pPr>
          </a:lstStyle>
          <a:p>
            <a:pPr lvl="0" rtl="0"/>
            <a:r>
              <a:rPr lang="nl-NL"/>
              <a:t>Klikken om de tekststijl van het model te bewerken</a:t>
            </a:r>
          </a:p>
        </p:txBody>
      </p:sp>
      <p:sp>
        <p:nvSpPr>
          <p:cNvPr id="44" name="Espace réservé du texte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rtlCol="0" anchor="ctr">
            <a:noAutofit/>
          </a:bodyPr>
          <a:lstStyle>
            <a:lvl1pPr marL="0" indent="0" algn="ctr">
              <a:lnSpc>
                <a:spcPct val="100000"/>
              </a:lnSpc>
              <a:spcBef>
                <a:spcPts val="0"/>
              </a:spcBef>
              <a:buNone/>
              <a:defRPr lang="fr-FR" sz="1400" spc="20" baseline="0">
                <a:latin typeface="+mn-lt"/>
              </a:defRPr>
            </a:lvl1pPr>
          </a:lstStyle>
          <a:p>
            <a:pPr lvl="0" rtl="0"/>
            <a:r>
              <a:rPr lang="nl-NL"/>
              <a:t>Klikken om de tekststijl van het model te bewerken</a:t>
            </a:r>
          </a:p>
        </p:txBody>
      </p:sp>
      <p:sp>
        <p:nvSpPr>
          <p:cNvPr id="31" name="Espace réservé d’image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rtlCol="0" anchor="ctr">
            <a:normAutofit/>
          </a:bodyPr>
          <a:lstStyle>
            <a:lvl1pPr marL="0" indent="0" algn="ctr">
              <a:buNone/>
              <a:defRPr lang="fr-FR" sz="1800"/>
            </a:lvl1pPr>
          </a:lstStyle>
          <a:p>
            <a:pPr rtl="0"/>
            <a:r>
              <a:rPr lang="nl-NL"/>
              <a:t>Klik op het pictogram als u een afbeelding wilt toevoegen</a:t>
            </a:r>
            <a:endParaRPr lang="fr-FR" dirty="0"/>
          </a:p>
        </p:txBody>
      </p:sp>
      <p:sp>
        <p:nvSpPr>
          <p:cNvPr id="33" name="Espace réservé du texte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rtlCol="0" anchor="ctr">
            <a:noAutofit/>
          </a:bodyPr>
          <a:lstStyle>
            <a:lvl1pPr marL="0" indent="0" algn="ctr">
              <a:lnSpc>
                <a:spcPct val="100000"/>
              </a:lnSpc>
              <a:spcBef>
                <a:spcPts val="0"/>
              </a:spcBef>
              <a:buNone/>
              <a:defRPr lang="fr-FR" sz="1600" spc="20" baseline="0">
                <a:latin typeface="Gill Sans Nova" panose="020B0602020104020203" pitchFamily="34" charset="0"/>
              </a:defRPr>
            </a:lvl1pPr>
          </a:lstStyle>
          <a:p>
            <a:pPr lvl="0" rtl="0"/>
            <a:r>
              <a:rPr lang="nl-NL"/>
              <a:t>Klikken om de tekststijl van het model te bewerken</a:t>
            </a:r>
          </a:p>
        </p:txBody>
      </p:sp>
      <p:sp>
        <p:nvSpPr>
          <p:cNvPr id="32" name="Espace réservé du texte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rtlCol="0" anchor="ctr">
            <a:noAutofit/>
          </a:bodyPr>
          <a:lstStyle>
            <a:lvl1pPr marL="0" indent="0" algn="ctr">
              <a:lnSpc>
                <a:spcPct val="100000"/>
              </a:lnSpc>
              <a:spcBef>
                <a:spcPts val="0"/>
              </a:spcBef>
              <a:buNone/>
              <a:defRPr lang="fr-FR" sz="1400" spc="20" baseline="0">
                <a:latin typeface="+mn-lt"/>
              </a:defRPr>
            </a:lvl1pPr>
          </a:lstStyle>
          <a:p>
            <a:pPr lvl="0" rtl="0"/>
            <a:r>
              <a:rPr lang="nl-NL"/>
              <a:t>Klikken om de tekststijl van het model te bewerken</a:t>
            </a:r>
          </a:p>
        </p:txBody>
      </p:sp>
      <p:sp>
        <p:nvSpPr>
          <p:cNvPr id="16" name="Espace réservé d’image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rtlCol="0" anchor="ctr">
            <a:normAutofit/>
          </a:bodyPr>
          <a:lstStyle>
            <a:lvl1pPr marL="0" indent="0" algn="ctr">
              <a:buNone/>
              <a:defRPr lang="fr-FR" sz="1800"/>
            </a:lvl1pPr>
          </a:lstStyle>
          <a:p>
            <a:pPr rtl="0"/>
            <a:r>
              <a:rPr lang="nl-NL"/>
              <a:t>Klik op het pictogram als u een afbeelding wilt toevoegen</a:t>
            </a:r>
            <a:endParaRPr lang="fr-FR" dirty="0"/>
          </a:p>
        </p:txBody>
      </p:sp>
      <p:sp>
        <p:nvSpPr>
          <p:cNvPr id="23" name="Espace réservé du texte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rtlCol="0" anchor="ctr">
            <a:noAutofit/>
          </a:bodyPr>
          <a:lstStyle>
            <a:lvl1pPr marL="0" indent="0" algn="ctr">
              <a:lnSpc>
                <a:spcPct val="100000"/>
              </a:lnSpc>
              <a:spcBef>
                <a:spcPts val="0"/>
              </a:spcBef>
              <a:buNone/>
              <a:defRPr lang="fr-FR" sz="1600" spc="20" baseline="0">
                <a:latin typeface="Gill Sans Nova" panose="020B0602020104020203" pitchFamily="34" charset="0"/>
              </a:defRPr>
            </a:lvl1pPr>
          </a:lstStyle>
          <a:p>
            <a:pPr lvl="0" rtl="0"/>
            <a:r>
              <a:rPr lang="nl-NL"/>
              <a:t>Klikken om de tekststijl van het model te bewerken</a:t>
            </a:r>
          </a:p>
        </p:txBody>
      </p:sp>
      <p:sp>
        <p:nvSpPr>
          <p:cNvPr id="18" name="Espace réservé du texte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rtlCol="0" anchor="ctr">
            <a:noAutofit/>
          </a:bodyPr>
          <a:lstStyle>
            <a:lvl1pPr marL="0" indent="0" algn="ctr">
              <a:lnSpc>
                <a:spcPct val="100000"/>
              </a:lnSpc>
              <a:spcBef>
                <a:spcPts val="0"/>
              </a:spcBef>
              <a:buNone/>
              <a:defRPr lang="fr-FR" sz="1400" spc="20" baseline="0">
                <a:latin typeface="+mn-lt"/>
              </a:defRPr>
            </a:lvl1pPr>
          </a:lstStyle>
          <a:p>
            <a:pPr lvl="0" rtl="0"/>
            <a:r>
              <a:rPr lang="nl-NL"/>
              <a:t>Klikken om de tekststijl van het model te bewerken</a:t>
            </a:r>
          </a:p>
        </p:txBody>
      </p:sp>
      <p:sp>
        <p:nvSpPr>
          <p:cNvPr id="30" name="Espace réservé d’image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rtlCol="0" anchor="ctr">
            <a:normAutofit/>
          </a:bodyPr>
          <a:lstStyle>
            <a:lvl1pPr marL="0" indent="0" algn="ctr">
              <a:buNone/>
              <a:defRPr lang="fr-FR" sz="1800"/>
            </a:lvl1pPr>
          </a:lstStyle>
          <a:p>
            <a:pPr rtl="0"/>
            <a:r>
              <a:rPr lang="nl-NL"/>
              <a:t>Klik op het pictogram als u een afbeelding wilt toevoegen</a:t>
            </a:r>
            <a:endParaRPr lang="fr-FR" dirty="0"/>
          </a:p>
        </p:txBody>
      </p:sp>
      <p:sp>
        <p:nvSpPr>
          <p:cNvPr id="35" name="Espace réservé du texte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rtlCol="0" anchor="ctr">
            <a:noAutofit/>
          </a:bodyPr>
          <a:lstStyle>
            <a:lvl1pPr marL="0" indent="0" algn="ctr">
              <a:lnSpc>
                <a:spcPct val="100000"/>
              </a:lnSpc>
              <a:spcBef>
                <a:spcPts val="0"/>
              </a:spcBef>
              <a:buNone/>
              <a:defRPr lang="fr-FR" sz="1600" spc="20" baseline="0">
                <a:latin typeface="Gill Sans Nova" panose="020B0602020104020203" pitchFamily="34" charset="0"/>
              </a:defRPr>
            </a:lvl1pPr>
          </a:lstStyle>
          <a:p>
            <a:pPr lvl="0" rtl="0"/>
            <a:r>
              <a:rPr lang="nl-NL"/>
              <a:t>Klikken om de tekststijl van het model te bewerken</a:t>
            </a:r>
          </a:p>
        </p:txBody>
      </p:sp>
      <p:sp>
        <p:nvSpPr>
          <p:cNvPr id="34" name="Espace réservé du texte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rtlCol="0" anchor="ctr">
            <a:noAutofit/>
          </a:bodyPr>
          <a:lstStyle>
            <a:lvl1pPr marL="0" indent="0" algn="ctr">
              <a:lnSpc>
                <a:spcPct val="100000"/>
              </a:lnSpc>
              <a:spcBef>
                <a:spcPts val="0"/>
              </a:spcBef>
              <a:buNone/>
              <a:defRPr lang="fr-FR" sz="1400" spc="20" baseline="0">
                <a:latin typeface="+mn-lt"/>
              </a:defRPr>
            </a:lvl1pPr>
          </a:lstStyle>
          <a:p>
            <a:pPr lvl="0" rtl="0"/>
            <a:r>
              <a:rPr lang="nl-NL"/>
              <a:t>Klikken om de tekststijl van het model te bewerken</a:t>
            </a:r>
          </a:p>
        </p:txBody>
      </p:sp>
      <p:sp>
        <p:nvSpPr>
          <p:cNvPr id="14" name="Espace réservé d’image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rtlCol="0" anchor="ctr">
            <a:normAutofit/>
          </a:bodyPr>
          <a:lstStyle>
            <a:lvl1pPr marL="0" indent="0" algn="ctr">
              <a:buNone/>
              <a:defRPr lang="fr-FR" sz="1800"/>
            </a:lvl1pPr>
          </a:lstStyle>
          <a:p>
            <a:pPr rtl="0"/>
            <a:r>
              <a:rPr lang="nl-NL"/>
              <a:t>Klik op het pictogram als u een afbeelding wilt toevoegen</a:t>
            </a:r>
            <a:endParaRPr lang="fr-FR" dirty="0"/>
          </a:p>
        </p:txBody>
      </p:sp>
      <p:sp>
        <p:nvSpPr>
          <p:cNvPr id="27" name="Espace réservé du texte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rtlCol="0" anchor="ctr">
            <a:noAutofit/>
          </a:bodyPr>
          <a:lstStyle>
            <a:lvl1pPr marL="0" indent="0" algn="ctr">
              <a:lnSpc>
                <a:spcPct val="100000"/>
              </a:lnSpc>
              <a:spcBef>
                <a:spcPts val="0"/>
              </a:spcBef>
              <a:buNone/>
              <a:defRPr lang="fr-FR" sz="1600" spc="20" baseline="0">
                <a:latin typeface="Gill Sans Nova" panose="020B0602020104020203" pitchFamily="34" charset="0"/>
              </a:defRPr>
            </a:lvl1pPr>
          </a:lstStyle>
          <a:p>
            <a:pPr lvl="0" rtl="0"/>
            <a:r>
              <a:rPr lang="nl-NL"/>
              <a:t>Klikken om de tekststijl van het model te bewerken</a:t>
            </a:r>
          </a:p>
        </p:txBody>
      </p:sp>
      <p:sp>
        <p:nvSpPr>
          <p:cNvPr id="25" name="Espace réservé du texte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rtlCol="0" anchor="ctr">
            <a:noAutofit/>
          </a:bodyPr>
          <a:lstStyle>
            <a:lvl1pPr marL="0" indent="0" algn="ctr">
              <a:lnSpc>
                <a:spcPct val="100000"/>
              </a:lnSpc>
              <a:spcBef>
                <a:spcPts val="0"/>
              </a:spcBef>
              <a:buNone/>
              <a:defRPr lang="fr-FR" sz="1400" spc="20" baseline="0">
                <a:latin typeface="+mn-lt"/>
              </a:defRPr>
            </a:lvl1pPr>
          </a:lstStyle>
          <a:p>
            <a:pPr lvl="0" rtl="0"/>
            <a:r>
              <a:rPr lang="nl-NL"/>
              <a:t>Klikken om de tekststijl van het model te bewerken</a:t>
            </a:r>
          </a:p>
        </p:txBody>
      </p:sp>
      <p:sp>
        <p:nvSpPr>
          <p:cNvPr id="29" name="Espace réservé d’image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rtlCol="0" anchor="ctr">
            <a:normAutofit/>
          </a:bodyPr>
          <a:lstStyle>
            <a:lvl1pPr marL="0" indent="0" algn="ctr">
              <a:buNone/>
              <a:defRPr lang="fr-FR" sz="1800"/>
            </a:lvl1pPr>
          </a:lstStyle>
          <a:p>
            <a:pPr rtl="0"/>
            <a:r>
              <a:rPr lang="nl-NL"/>
              <a:t>Klik op het pictogram als u een afbeelding wilt toevoegen</a:t>
            </a:r>
            <a:endParaRPr lang="fr-FR" dirty="0"/>
          </a:p>
        </p:txBody>
      </p:sp>
      <p:sp>
        <p:nvSpPr>
          <p:cNvPr id="37" name="Espace réservé du texte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rtlCol="0" anchor="ctr">
            <a:noAutofit/>
          </a:bodyPr>
          <a:lstStyle>
            <a:lvl1pPr marL="0" indent="0" algn="ctr">
              <a:lnSpc>
                <a:spcPct val="100000"/>
              </a:lnSpc>
              <a:spcBef>
                <a:spcPts val="0"/>
              </a:spcBef>
              <a:buNone/>
              <a:defRPr lang="fr-FR" sz="1600" spc="20" baseline="0">
                <a:latin typeface="Gill Sans Nova" panose="020B0602020104020203" pitchFamily="34" charset="0"/>
              </a:defRPr>
            </a:lvl1pPr>
          </a:lstStyle>
          <a:p>
            <a:pPr lvl="0" rtl="0"/>
            <a:r>
              <a:rPr lang="nl-NL"/>
              <a:t>Klikken om de tekststijl van het model te bewerken</a:t>
            </a:r>
          </a:p>
        </p:txBody>
      </p:sp>
      <p:sp>
        <p:nvSpPr>
          <p:cNvPr id="36" name="Espace réservé du texte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rtlCol="0" anchor="ctr">
            <a:noAutofit/>
          </a:bodyPr>
          <a:lstStyle>
            <a:lvl1pPr marL="0" indent="0" algn="ctr">
              <a:lnSpc>
                <a:spcPct val="100000"/>
              </a:lnSpc>
              <a:spcBef>
                <a:spcPts val="0"/>
              </a:spcBef>
              <a:buNone/>
              <a:defRPr lang="fr-FR" sz="1400" spc="20" baseline="0">
                <a:latin typeface="+mn-lt"/>
              </a:defRPr>
            </a:lvl1pPr>
          </a:lstStyle>
          <a:p>
            <a:pPr lvl="0" rtl="0"/>
            <a:r>
              <a:rPr lang="nl-NL"/>
              <a:t>Klikken om de tekststijl van het model te bewerken</a:t>
            </a:r>
          </a:p>
        </p:txBody>
      </p:sp>
      <p:sp>
        <p:nvSpPr>
          <p:cNvPr id="47" name="Espace réservé d’image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rtlCol="0" anchor="ctr">
            <a:normAutofit/>
          </a:bodyPr>
          <a:lstStyle>
            <a:lvl1pPr marL="0" indent="0" algn="ctr">
              <a:buNone/>
              <a:defRPr lang="fr-FR" sz="1800"/>
            </a:lvl1pPr>
          </a:lstStyle>
          <a:p>
            <a:pPr rtl="0"/>
            <a:r>
              <a:rPr lang="nl-NL"/>
              <a:t>Klik op het pictogram als u een afbeelding wilt toevoegen</a:t>
            </a:r>
            <a:endParaRPr lang="fr-FR" dirty="0"/>
          </a:p>
        </p:txBody>
      </p:sp>
      <p:sp>
        <p:nvSpPr>
          <p:cNvPr id="42" name="Espace réservé du texte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rtlCol="0" anchor="ctr">
            <a:noAutofit/>
          </a:bodyPr>
          <a:lstStyle>
            <a:lvl1pPr marL="0" indent="0" algn="ctr">
              <a:lnSpc>
                <a:spcPct val="100000"/>
              </a:lnSpc>
              <a:spcBef>
                <a:spcPts val="0"/>
              </a:spcBef>
              <a:buNone/>
              <a:defRPr lang="fr-FR" sz="1600" spc="20" baseline="0">
                <a:latin typeface="Gill Sans Nova" panose="020B0602020104020203" pitchFamily="34" charset="0"/>
              </a:defRPr>
            </a:lvl1pPr>
          </a:lstStyle>
          <a:p>
            <a:pPr lvl="0" rtl="0"/>
            <a:r>
              <a:rPr lang="nl-NL"/>
              <a:t>Klikken om de tekststijl van het model te bewerken</a:t>
            </a:r>
          </a:p>
        </p:txBody>
      </p:sp>
      <p:sp>
        <p:nvSpPr>
          <p:cNvPr id="41" name="Espace réservé du texte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rtlCol="0" anchor="ctr">
            <a:noAutofit/>
          </a:bodyPr>
          <a:lstStyle>
            <a:lvl1pPr marL="0" indent="0" algn="ctr">
              <a:lnSpc>
                <a:spcPct val="100000"/>
              </a:lnSpc>
              <a:spcBef>
                <a:spcPts val="0"/>
              </a:spcBef>
              <a:buNone/>
              <a:defRPr lang="fr-FR" sz="1400" spc="20" baseline="0">
                <a:latin typeface="+mn-lt"/>
              </a:defRPr>
            </a:lvl1pPr>
          </a:lstStyle>
          <a:p>
            <a:pPr lvl="0" rtl="0"/>
            <a:r>
              <a:rPr lang="nl-NL"/>
              <a:t>Klikken om de tekststijl van het model te bewerken</a:t>
            </a:r>
          </a:p>
        </p:txBody>
      </p:sp>
      <p:sp>
        <p:nvSpPr>
          <p:cNvPr id="3" name="Espace réservé du pied de page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defPPr>
              <a:defRPr lang="fr-FR"/>
            </a:defPPr>
          </a:lstStyle>
          <a:p>
            <a:pPr rtl="0"/>
            <a:r>
              <a:rPr lang="fr-FR"/>
              <a:t>Titre de la présentation</a:t>
            </a:r>
            <a:endParaRPr lang="fr-FR" dirty="0"/>
          </a:p>
        </p:txBody>
      </p:sp>
      <p:sp>
        <p:nvSpPr>
          <p:cNvPr id="4" name="Espace réservé du numéro de diapositive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defPPr>
              <a:defRPr lang="fr-FR"/>
            </a:defPPr>
          </a:lstStyle>
          <a:p>
            <a:pPr rtl="0"/>
            <a:fld id="{294A09A9-5501-47C1-A89A-A340965A2BE2}" type="slidenum">
              <a:rPr lang="fr-FR" smtClean="0"/>
              <a:pPr rtl="0"/>
              <a:t>‹nr.›</a:t>
            </a:fld>
            <a:endParaRPr lang="fr-FR"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defPPr>
              <a:defRPr lang="fr-FR"/>
            </a:defPPr>
          </a:lstStyle>
          <a:p>
            <a:pPr rtl="0"/>
            <a:r>
              <a:rPr lang="fr-FR"/>
              <a:t>Modifiez le style du titre</a:t>
            </a:r>
          </a:p>
        </p:txBody>
      </p:sp>
      <p:sp>
        <p:nvSpPr>
          <p:cNvPr id="3" name="Espace réservé du texte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defPPr>
              <a:defRPr lang="fr-FR"/>
            </a:defPPr>
          </a:lstStyle>
          <a:p>
            <a:pPr lvl="0" rtl="0"/>
            <a:r>
              <a:rPr lang="fr-FR"/>
              <a:t>Modifiez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pied de page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lang="fr-FR" sz="1200">
                <a:solidFill>
                  <a:schemeClr val="tx1"/>
                </a:solidFill>
                <a:latin typeface="Gill Sans Nova Light" panose="020F0302020204030204" pitchFamily="34" charset="0"/>
                <a:cs typeface="Gill Sans Nova Light" panose="020F0302020204030204" pitchFamily="34" charset="0"/>
              </a:defRPr>
            </a:lvl1pPr>
          </a:lstStyle>
          <a:p>
            <a:pPr rtl="0"/>
            <a:r>
              <a:rPr lang="fr-FR"/>
              <a:t>Titre de la présentation</a:t>
            </a:r>
            <a:endParaRPr lang="fr-FR" dirty="0"/>
          </a:p>
        </p:txBody>
      </p:sp>
      <p:sp>
        <p:nvSpPr>
          <p:cNvPr id="6" name="Espace réservé du numéro de diapositive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lang="fr-FR" sz="1200">
                <a:solidFill>
                  <a:schemeClr val="tx1"/>
                </a:solidFill>
                <a:latin typeface="Gill Sans Nova Light" panose="020F0302020204030204" pitchFamily="34" charset="0"/>
                <a:cs typeface="Gill Sans Nova Light" panose="020F0302020204030204" pitchFamily="34" charset="0"/>
              </a:defRPr>
            </a:lvl1pPr>
          </a:lstStyle>
          <a:p>
            <a:pPr rtl="0"/>
            <a:fld id="{294A09A9-5501-47C1-A89A-A340965A2BE2}" type="slidenum">
              <a:rPr lang="fr-FR" smtClean="0"/>
              <a:pPr rtl="0"/>
              <a:t>‹nr.›</a:t>
            </a:fld>
            <a:endParaRPr lang="fr-FR"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lang="fr-F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lang="fr-F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fr-F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fr-F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p:bodyStyle>
    <p:other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5.jpg"/><Relationship Id="rId5" Type="http://schemas.openxmlformats.org/officeDocument/2006/relationships/image" Target="../media/image24.jpg"/><Relationship Id="rId10" Type="http://schemas.openxmlformats.org/officeDocument/2006/relationships/image" Target="../media/image29.jpg"/><Relationship Id="rId4" Type="http://schemas.openxmlformats.org/officeDocument/2006/relationships/image" Target="../media/image23.jpg"/><Relationship Id="rId9" Type="http://schemas.openxmlformats.org/officeDocument/2006/relationships/image" Target="../media/image2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4180B-35BA-C28E-820F-59C84FBDD99A}"/>
              </a:ext>
            </a:extLst>
          </p:cNvPr>
          <p:cNvSpPr>
            <a:spLocks noGrp="1"/>
          </p:cNvSpPr>
          <p:nvPr>
            <p:ph type="ctrTitle"/>
          </p:nvPr>
        </p:nvSpPr>
        <p:spPr/>
        <p:txBody>
          <a:bodyPr rtlCol="0"/>
          <a:lstStyle>
            <a:defPPr>
              <a:defRPr lang="fr-FR"/>
            </a:defPPr>
          </a:lstStyle>
          <a:p>
            <a:pPr rtl="0"/>
            <a:r>
              <a:rPr lang="fr-FR" sz="4400" spc="-20" dirty="0"/>
              <a:t>Musée Rodin</a:t>
            </a:r>
          </a:p>
        </p:txBody>
      </p:sp>
      <p:sp>
        <p:nvSpPr>
          <p:cNvPr id="3" name="Sous-titre 2">
            <a:extLst>
              <a:ext uri="{FF2B5EF4-FFF2-40B4-BE49-F238E27FC236}">
                <a16:creationId xmlns:a16="http://schemas.microsoft.com/office/drawing/2014/main" id="{626260E8-21BF-1371-4767-5E86248A7A7B}"/>
              </a:ext>
            </a:extLst>
          </p:cNvPr>
          <p:cNvSpPr>
            <a:spLocks noGrp="1"/>
          </p:cNvSpPr>
          <p:nvPr>
            <p:ph type="subTitle" idx="1"/>
          </p:nvPr>
        </p:nvSpPr>
        <p:spPr/>
        <p:txBody>
          <a:bodyPr rtlCol="0"/>
          <a:lstStyle>
            <a:defPPr>
              <a:defRPr lang="fr-FR"/>
            </a:defPPr>
          </a:lstStyle>
          <a:p>
            <a:pPr rtl="0"/>
            <a:r>
              <a:rPr lang="fr-FR" dirty="0" err="1"/>
              <a:t>Linne</a:t>
            </a:r>
            <a:r>
              <a:rPr lang="fr-FR" dirty="0"/>
              <a:t> &amp; Lotte</a:t>
            </a:r>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8544DA-7111-6BEE-1B89-B8A39FE8EB54}"/>
              </a:ext>
            </a:extLst>
          </p:cNvPr>
          <p:cNvSpPr>
            <a:spLocks noGrp="1"/>
          </p:cNvSpPr>
          <p:nvPr>
            <p:ph type="title"/>
          </p:nvPr>
        </p:nvSpPr>
        <p:spPr>
          <a:xfrm>
            <a:off x="381000" y="381000"/>
            <a:ext cx="11430000" cy="1325563"/>
          </a:xfrm>
        </p:spPr>
        <p:txBody>
          <a:bodyPr anchor="ctr">
            <a:normAutofit/>
          </a:bodyPr>
          <a:lstStyle/>
          <a:p>
            <a:r>
              <a:rPr lang="nl-BE" dirty="0"/>
              <a:t>Les </a:t>
            </a:r>
            <a:r>
              <a:rPr lang="nl-BE" dirty="0" err="1"/>
              <a:t>réponses</a:t>
            </a:r>
            <a:endParaRPr lang="nl-BE" dirty="0"/>
          </a:p>
        </p:txBody>
      </p:sp>
      <p:sp>
        <p:nvSpPr>
          <p:cNvPr id="5" name="Tijdelijke aanduiding voor voettekst 4">
            <a:extLst>
              <a:ext uri="{FF2B5EF4-FFF2-40B4-BE49-F238E27FC236}">
                <a16:creationId xmlns:a16="http://schemas.microsoft.com/office/drawing/2014/main" id="{4047EB61-3FB0-9B9F-4004-138E5B23D703}"/>
              </a:ext>
            </a:extLst>
          </p:cNvPr>
          <p:cNvSpPr>
            <a:spLocks noGrp="1"/>
          </p:cNvSpPr>
          <p:nvPr>
            <p:ph type="ftr" sz="quarter" idx="10"/>
          </p:nvPr>
        </p:nvSpPr>
        <p:spPr>
          <a:xfrm>
            <a:off x="228600" y="6356350"/>
            <a:ext cx="4114800" cy="365125"/>
          </a:xfrm>
        </p:spPr>
        <p:txBody>
          <a:bodyPr anchor="ctr">
            <a:normAutofit/>
          </a:bodyPr>
          <a:lstStyle/>
          <a:p>
            <a:pPr rtl="0">
              <a:spcAft>
                <a:spcPts val="600"/>
              </a:spcAft>
            </a:pPr>
            <a:r>
              <a:rPr lang="fr-FR"/>
              <a:t>Musée Rodin</a:t>
            </a:r>
          </a:p>
        </p:txBody>
      </p:sp>
      <p:sp>
        <p:nvSpPr>
          <p:cNvPr id="6" name="Tijdelijke aanduiding voor dianummer 5">
            <a:extLst>
              <a:ext uri="{FF2B5EF4-FFF2-40B4-BE49-F238E27FC236}">
                <a16:creationId xmlns:a16="http://schemas.microsoft.com/office/drawing/2014/main" id="{CD76145D-C985-082E-BE07-DA82392F016A}"/>
              </a:ext>
            </a:extLst>
          </p:cNvPr>
          <p:cNvSpPr>
            <a:spLocks noGrp="1"/>
          </p:cNvSpPr>
          <p:nvPr>
            <p:ph type="sldNum" sz="quarter" idx="11"/>
          </p:nvPr>
        </p:nvSpPr>
        <p:spPr>
          <a:xfrm>
            <a:off x="9208008" y="6356350"/>
            <a:ext cx="2743200" cy="365125"/>
          </a:xfrm>
        </p:spPr>
        <p:txBody>
          <a:bodyPr anchor="ctr">
            <a:normAutofit/>
          </a:bodyPr>
          <a:lstStyle/>
          <a:p>
            <a:pPr rtl="0">
              <a:spcAft>
                <a:spcPts val="600"/>
              </a:spcAft>
            </a:pPr>
            <a:fld id="{294A09A9-5501-47C1-A89A-A340965A2BE2}" type="slidenum">
              <a:rPr lang="fr-FR" smtClean="0"/>
              <a:pPr rtl="0">
                <a:spcAft>
                  <a:spcPts val="600"/>
                </a:spcAft>
              </a:pPr>
              <a:t>10</a:t>
            </a:fld>
            <a:endParaRPr lang="fr-FR"/>
          </a:p>
        </p:txBody>
      </p:sp>
      <p:sp>
        <p:nvSpPr>
          <p:cNvPr id="3" name="Tijdelijke aanduiding voor inhoud 2">
            <a:extLst>
              <a:ext uri="{FF2B5EF4-FFF2-40B4-BE49-F238E27FC236}">
                <a16:creationId xmlns:a16="http://schemas.microsoft.com/office/drawing/2014/main" id="{D5002444-DD84-F30D-D0AE-87F657BB454C}"/>
              </a:ext>
            </a:extLst>
          </p:cNvPr>
          <p:cNvSpPr>
            <a:spLocks noGrp="1"/>
          </p:cNvSpPr>
          <p:nvPr>
            <p:ph sz="quarter" idx="12"/>
          </p:nvPr>
        </p:nvSpPr>
        <p:spPr>
          <a:xfrm>
            <a:off x="240792" y="2489200"/>
            <a:ext cx="5367528" cy="3867150"/>
          </a:xfrm>
        </p:spPr>
        <p:txBody>
          <a:bodyPr>
            <a:normAutofit/>
          </a:bodyPr>
          <a:lstStyle/>
          <a:p>
            <a:pPr marL="0" indent="0" algn="ctr">
              <a:buNone/>
            </a:pPr>
            <a:r>
              <a:rPr lang="nl-BE" dirty="0" err="1"/>
              <a:t>L’homme</a:t>
            </a:r>
            <a:endParaRPr lang="nl-BE" dirty="0"/>
          </a:p>
          <a:p>
            <a:pPr>
              <a:lnSpc>
                <a:spcPct val="150000"/>
              </a:lnSpc>
            </a:pPr>
            <a:r>
              <a:rPr lang="nl-BE" dirty="0" err="1"/>
              <a:t>L’artiste</a:t>
            </a:r>
            <a:r>
              <a:rPr lang="nl-BE" dirty="0"/>
              <a:t> </a:t>
            </a:r>
            <a:r>
              <a:rPr lang="nl-BE" dirty="0" err="1"/>
              <a:t>préféré</a:t>
            </a:r>
            <a:r>
              <a:rPr lang="nl-BE" dirty="0"/>
              <a:t>: Leonardo da Vinci</a:t>
            </a:r>
          </a:p>
          <a:p>
            <a:pPr>
              <a:lnSpc>
                <a:spcPct val="150000"/>
              </a:lnSpc>
            </a:pPr>
            <a:r>
              <a:rPr lang="nl-BE" dirty="0"/>
              <a:t>Pas de </a:t>
            </a:r>
            <a:r>
              <a:rPr lang="nl-BE" dirty="0" err="1"/>
              <a:t>peinture</a:t>
            </a:r>
            <a:r>
              <a:rPr lang="nl-BE" dirty="0"/>
              <a:t> </a:t>
            </a:r>
            <a:r>
              <a:rPr lang="nl-BE" dirty="0" err="1"/>
              <a:t>préférée</a:t>
            </a:r>
            <a:r>
              <a:rPr lang="nl-BE" dirty="0"/>
              <a:t> (pas </a:t>
            </a:r>
            <a:r>
              <a:rPr lang="nl-BE" dirty="0" err="1"/>
              <a:t>encore</a:t>
            </a:r>
            <a:r>
              <a:rPr lang="nl-BE" dirty="0"/>
              <a:t> vu)</a:t>
            </a:r>
          </a:p>
          <a:p>
            <a:pPr>
              <a:lnSpc>
                <a:spcPct val="150000"/>
              </a:lnSpc>
            </a:pPr>
            <a:r>
              <a:rPr lang="nl-BE" dirty="0"/>
              <a:t>“Le </a:t>
            </a:r>
            <a:r>
              <a:rPr lang="nl-BE" dirty="0" err="1"/>
              <a:t>louvre</a:t>
            </a:r>
            <a:r>
              <a:rPr lang="nl-BE" dirty="0"/>
              <a:t> </a:t>
            </a:r>
            <a:r>
              <a:rPr lang="nl-BE" dirty="0" err="1"/>
              <a:t>est</a:t>
            </a:r>
            <a:r>
              <a:rPr lang="nl-BE" dirty="0"/>
              <a:t> tres beau”</a:t>
            </a:r>
          </a:p>
        </p:txBody>
      </p:sp>
      <p:sp>
        <p:nvSpPr>
          <p:cNvPr id="4" name="Tijdelijke aanduiding voor inhoud 2">
            <a:extLst>
              <a:ext uri="{FF2B5EF4-FFF2-40B4-BE49-F238E27FC236}">
                <a16:creationId xmlns:a16="http://schemas.microsoft.com/office/drawing/2014/main" id="{CDC677BA-692E-4D3B-0D49-2513AE6EAA9E}"/>
              </a:ext>
            </a:extLst>
          </p:cNvPr>
          <p:cNvSpPr txBox="1">
            <a:spLocks/>
          </p:cNvSpPr>
          <p:nvPr/>
        </p:nvSpPr>
        <p:spPr>
          <a:xfrm>
            <a:off x="6316472" y="2489200"/>
            <a:ext cx="5367528" cy="3867150"/>
          </a:xfrm>
          <a:prstGeom prst="rect">
            <a:avLst/>
          </a:prstGeom>
        </p:spPr>
        <p:txBody>
          <a:bodyPr vert="horz" lIns="91440" tIns="45720" rIns="91440" bIns="45720" rtlCol="0">
            <a:normAutofit/>
          </a:bodyPr>
          <a:lstStyle>
            <a:defPPr>
              <a:defRPr lang="fr-FR"/>
            </a:defPPr>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lang="fr-F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fr-F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fr-F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a:lstStyle>
          <a:p>
            <a:pPr marL="0" indent="0" algn="ctr">
              <a:buFont typeface="Arial" panose="020B0604020202020204" pitchFamily="34" charset="0"/>
              <a:buNone/>
            </a:pPr>
            <a:r>
              <a:rPr lang="nl-BE" dirty="0"/>
              <a:t>La femme</a:t>
            </a:r>
          </a:p>
          <a:p>
            <a:pPr>
              <a:lnSpc>
                <a:spcPct val="150000"/>
              </a:lnSpc>
            </a:pPr>
            <a:r>
              <a:rPr lang="nl-BE" dirty="0"/>
              <a:t>Pas d’oeuvre </a:t>
            </a:r>
            <a:r>
              <a:rPr lang="nl-BE" dirty="0" err="1"/>
              <a:t>préférée</a:t>
            </a:r>
            <a:endParaRPr lang="nl-BE" dirty="0"/>
          </a:p>
          <a:p>
            <a:pPr>
              <a:lnSpc>
                <a:spcPct val="150000"/>
              </a:lnSpc>
            </a:pPr>
            <a:r>
              <a:rPr lang="nl-BE" dirty="0" err="1"/>
              <a:t>Un</a:t>
            </a:r>
            <a:r>
              <a:rPr lang="nl-BE" dirty="0"/>
              <a:t> mouvement particulier </a:t>
            </a:r>
            <a:r>
              <a:rPr lang="nl-BE" dirty="0" err="1"/>
              <a:t>est</a:t>
            </a:r>
            <a:r>
              <a:rPr lang="nl-BE" dirty="0"/>
              <a:t> </a:t>
            </a:r>
            <a:r>
              <a:rPr lang="nl-BE" dirty="0" err="1"/>
              <a:t>effectué</a:t>
            </a:r>
            <a:endParaRPr lang="nl-BE" dirty="0"/>
          </a:p>
          <a:p>
            <a:pPr>
              <a:lnSpc>
                <a:spcPct val="150000"/>
              </a:lnSpc>
            </a:pPr>
            <a:r>
              <a:rPr lang="nl-BE" dirty="0" err="1"/>
              <a:t>Musée</a:t>
            </a:r>
            <a:r>
              <a:rPr lang="nl-BE" dirty="0"/>
              <a:t> </a:t>
            </a:r>
            <a:r>
              <a:rPr lang="nl-BE" dirty="0" err="1"/>
              <a:t>préféré</a:t>
            </a:r>
            <a:r>
              <a:rPr lang="nl-BE" dirty="0"/>
              <a:t>: </a:t>
            </a:r>
            <a:r>
              <a:rPr lang="nl-BE" dirty="0" err="1"/>
              <a:t>musée</a:t>
            </a:r>
            <a:r>
              <a:rPr lang="nl-BE" dirty="0"/>
              <a:t> </a:t>
            </a:r>
            <a:r>
              <a:rPr lang="nl-BE" dirty="0" err="1"/>
              <a:t>Bourdelle</a:t>
            </a:r>
            <a:endParaRPr lang="nl-BE" dirty="0"/>
          </a:p>
        </p:txBody>
      </p:sp>
    </p:spTree>
    <p:extLst>
      <p:ext uri="{BB962C8B-B14F-4D97-AF65-F5344CB8AC3E}">
        <p14:creationId xmlns:p14="http://schemas.microsoft.com/office/powerpoint/2010/main" val="4170968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62EBDB4-3F82-E9BB-58B3-87E929D3504E}"/>
              </a:ext>
            </a:extLst>
          </p:cNvPr>
          <p:cNvSpPr>
            <a:spLocks noGrp="1"/>
          </p:cNvSpPr>
          <p:nvPr>
            <p:ph type="title"/>
          </p:nvPr>
        </p:nvSpPr>
        <p:spPr>
          <a:xfrm>
            <a:off x="381000" y="381000"/>
            <a:ext cx="11430000" cy="1325563"/>
          </a:xfrm>
        </p:spPr>
        <p:txBody>
          <a:bodyPr/>
          <a:lstStyle/>
          <a:p>
            <a:r>
              <a:rPr lang="fr-FR" dirty="0">
                <a:solidFill>
                  <a:schemeClr val="accent3"/>
                </a:solidFill>
                <a:latin typeface="Baskerville Old Face" panose="02020602080505020303" pitchFamily="18" charset="77"/>
                <a:ea typeface="Baskerville" panose="02020502070401020303" pitchFamily="18" charset="0"/>
              </a:rPr>
              <a:t>pourquoi visiter ce musée ?</a:t>
            </a:r>
            <a:endParaRPr lang="en-US" dirty="0"/>
          </a:p>
        </p:txBody>
      </p:sp>
      <p:sp>
        <p:nvSpPr>
          <p:cNvPr id="12" name="Content Placeholder 2">
            <a:extLst>
              <a:ext uri="{FF2B5EF4-FFF2-40B4-BE49-F238E27FC236}">
                <a16:creationId xmlns:a16="http://schemas.microsoft.com/office/drawing/2014/main" id="{655323EF-3271-BE4B-3E97-7C41ED315F3A}"/>
              </a:ext>
            </a:extLst>
          </p:cNvPr>
          <p:cNvSpPr>
            <a:spLocks noGrp="1"/>
          </p:cNvSpPr>
          <p:nvPr>
            <p:ph sz="half" idx="1"/>
          </p:nvPr>
        </p:nvSpPr>
        <p:spPr>
          <a:xfrm>
            <a:off x="838200" y="2628461"/>
            <a:ext cx="5181600" cy="3548501"/>
          </a:xfrm>
        </p:spPr>
        <p:txBody>
          <a:bodyPr/>
          <a:lstStyle/>
          <a:p>
            <a:pPr>
              <a:lnSpc>
                <a:spcPct val="150000"/>
              </a:lnSpc>
            </a:pPr>
            <a:r>
              <a:rPr lang="en-US" dirty="0" err="1"/>
              <a:t>Visiter</a:t>
            </a:r>
            <a:r>
              <a:rPr lang="en-US" dirty="0"/>
              <a:t> Louvre? Pas de temps</a:t>
            </a:r>
          </a:p>
          <a:p>
            <a:pPr lvl="1">
              <a:lnSpc>
                <a:spcPct val="150000"/>
              </a:lnSpc>
            </a:pPr>
            <a:r>
              <a:rPr lang="en-US" dirty="0"/>
              <a:t>(Trop grand)</a:t>
            </a:r>
          </a:p>
          <a:p>
            <a:pPr>
              <a:lnSpc>
                <a:spcPct val="150000"/>
              </a:lnSpc>
            </a:pPr>
            <a:r>
              <a:rPr lang="en-US" dirty="0"/>
              <a:t>Petit, </a:t>
            </a:r>
            <a:r>
              <a:rPr lang="en-US" dirty="0" err="1"/>
              <a:t>mais</a:t>
            </a:r>
            <a:r>
              <a:rPr lang="en-US" dirty="0"/>
              <a:t> </a:t>
            </a:r>
            <a:r>
              <a:rPr lang="en-US" dirty="0" err="1"/>
              <a:t>impressionant</a:t>
            </a:r>
            <a:endParaRPr lang="en-US" dirty="0"/>
          </a:p>
        </p:txBody>
      </p:sp>
      <p:sp>
        <p:nvSpPr>
          <p:cNvPr id="14" name="Content Placeholder 3">
            <a:extLst>
              <a:ext uri="{FF2B5EF4-FFF2-40B4-BE49-F238E27FC236}">
                <a16:creationId xmlns:a16="http://schemas.microsoft.com/office/drawing/2014/main" id="{FB63B6E3-1F22-4B31-5808-FE4807F139B5}"/>
              </a:ext>
            </a:extLst>
          </p:cNvPr>
          <p:cNvSpPr>
            <a:spLocks noGrp="1"/>
          </p:cNvSpPr>
          <p:nvPr>
            <p:ph sz="half" idx="2"/>
          </p:nvPr>
        </p:nvSpPr>
        <p:spPr>
          <a:xfrm>
            <a:off x="6172200" y="2628461"/>
            <a:ext cx="5181600" cy="3548501"/>
          </a:xfrm>
        </p:spPr>
        <p:txBody>
          <a:bodyPr/>
          <a:lstStyle/>
          <a:p>
            <a:pPr>
              <a:lnSpc>
                <a:spcPct val="150000"/>
              </a:lnSpc>
            </a:pPr>
            <a:r>
              <a:rPr lang="en-US" dirty="0"/>
              <a:t>Beaucoup à </a:t>
            </a:r>
            <a:r>
              <a:rPr lang="en-US" dirty="0" err="1"/>
              <a:t>voir</a:t>
            </a:r>
            <a:endParaRPr lang="en-US" dirty="0"/>
          </a:p>
          <a:p>
            <a:pPr>
              <a:lnSpc>
                <a:spcPct val="150000"/>
              </a:lnSpc>
            </a:pPr>
            <a:r>
              <a:rPr lang="en-US" dirty="0" err="1"/>
              <a:t>Magnifiques</a:t>
            </a:r>
            <a:r>
              <a:rPr lang="en-US" dirty="0"/>
              <a:t> </a:t>
            </a:r>
            <a:r>
              <a:rPr lang="en-US" dirty="0" err="1"/>
              <a:t>jardins</a:t>
            </a:r>
            <a:endParaRPr lang="en-US" dirty="0"/>
          </a:p>
          <a:p>
            <a:pPr>
              <a:lnSpc>
                <a:spcPct val="150000"/>
              </a:lnSpc>
            </a:pPr>
            <a:r>
              <a:rPr lang="en-US" dirty="0"/>
              <a:t>À </a:t>
            </a:r>
            <a:r>
              <a:rPr lang="en-US" dirty="0" err="1"/>
              <a:t>l’intérieur</a:t>
            </a:r>
            <a:r>
              <a:rPr lang="en-US" dirty="0"/>
              <a:t> du </a:t>
            </a:r>
            <a:r>
              <a:rPr lang="en-US" dirty="0" err="1"/>
              <a:t>batîment</a:t>
            </a:r>
            <a:endParaRPr lang="en-US" dirty="0"/>
          </a:p>
          <a:p>
            <a:pPr>
              <a:lnSpc>
                <a:spcPct val="150000"/>
              </a:lnSpc>
            </a:pPr>
            <a:r>
              <a:rPr lang="en-US" dirty="0"/>
              <a:t>La </a:t>
            </a:r>
            <a:r>
              <a:rPr lang="en-US" dirty="0" err="1"/>
              <a:t>peine</a:t>
            </a:r>
            <a:r>
              <a:rPr lang="en-US" dirty="0"/>
              <a:t> d’être </a:t>
            </a:r>
            <a:r>
              <a:rPr lang="en-US" dirty="0" err="1"/>
              <a:t>visité</a:t>
            </a:r>
            <a:endParaRPr lang="en-US" dirty="0"/>
          </a:p>
          <a:p>
            <a:pPr marL="0" indent="0">
              <a:buNone/>
            </a:pPr>
            <a:endParaRPr lang="en-US" dirty="0"/>
          </a:p>
          <a:p>
            <a:pPr marL="0" indent="0" algn="ctr">
              <a:buNone/>
            </a:pPr>
            <a:endParaRPr lang="en-US" dirty="0"/>
          </a:p>
          <a:p>
            <a:pPr marL="0" indent="0">
              <a:buNone/>
            </a:pPr>
            <a:endParaRPr lang="en-US" dirty="0"/>
          </a:p>
          <a:p>
            <a:pPr marL="0" indent="0">
              <a:buNone/>
            </a:pPr>
            <a:endParaRPr lang="en-US" dirty="0"/>
          </a:p>
        </p:txBody>
      </p:sp>
      <p:sp>
        <p:nvSpPr>
          <p:cNvPr id="4" name="Tijdelijke aanduiding voor voettekst 3">
            <a:extLst>
              <a:ext uri="{FF2B5EF4-FFF2-40B4-BE49-F238E27FC236}">
                <a16:creationId xmlns:a16="http://schemas.microsoft.com/office/drawing/2014/main" id="{525D568D-05F9-700E-99F7-773366719A5A}"/>
              </a:ext>
            </a:extLst>
          </p:cNvPr>
          <p:cNvSpPr>
            <a:spLocks noGrp="1"/>
          </p:cNvSpPr>
          <p:nvPr>
            <p:ph type="ftr" sz="quarter" idx="10"/>
          </p:nvPr>
        </p:nvSpPr>
        <p:spPr>
          <a:xfrm>
            <a:off x="228600" y="6356350"/>
            <a:ext cx="4114800" cy="365125"/>
          </a:xfrm>
        </p:spPr>
        <p:txBody>
          <a:bodyPr anchor="ctr">
            <a:normAutofit/>
          </a:bodyPr>
          <a:lstStyle/>
          <a:p>
            <a:pPr rtl="0">
              <a:spcAft>
                <a:spcPts val="600"/>
              </a:spcAft>
            </a:pPr>
            <a:r>
              <a:rPr lang="fr-FR" dirty="0"/>
              <a:t>Musée Rodin</a:t>
            </a:r>
          </a:p>
        </p:txBody>
      </p:sp>
      <p:sp>
        <p:nvSpPr>
          <p:cNvPr id="5" name="Tijdelijke aanduiding voor dianummer 4">
            <a:extLst>
              <a:ext uri="{FF2B5EF4-FFF2-40B4-BE49-F238E27FC236}">
                <a16:creationId xmlns:a16="http://schemas.microsoft.com/office/drawing/2014/main" id="{AE3F83BB-ED0E-4608-1361-FA145D5D9A31}"/>
              </a:ext>
            </a:extLst>
          </p:cNvPr>
          <p:cNvSpPr>
            <a:spLocks noGrp="1"/>
          </p:cNvSpPr>
          <p:nvPr>
            <p:ph type="sldNum" sz="quarter" idx="11"/>
          </p:nvPr>
        </p:nvSpPr>
        <p:spPr>
          <a:xfrm>
            <a:off x="9208008" y="6356350"/>
            <a:ext cx="2743200" cy="365125"/>
          </a:xfrm>
        </p:spPr>
        <p:txBody>
          <a:bodyPr anchor="ctr">
            <a:normAutofit/>
          </a:bodyPr>
          <a:lstStyle/>
          <a:p>
            <a:pPr rtl="0">
              <a:spcAft>
                <a:spcPts val="600"/>
              </a:spcAft>
            </a:pPr>
            <a:fld id="{294A09A9-5501-47C1-A89A-A340965A2BE2}" type="slidenum">
              <a:rPr lang="fr-FR" smtClean="0"/>
              <a:pPr rtl="0">
                <a:spcAft>
                  <a:spcPts val="600"/>
                </a:spcAft>
              </a:pPr>
              <a:t>11</a:t>
            </a:fld>
            <a:endParaRPr lang="fr-FR"/>
          </a:p>
        </p:txBody>
      </p:sp>
    </p:spTree>
    <p:extLst>
      <p:ext uri="{BB962C8B-B14F-4D97-AF65-F5344CB8AC3E}">
        <p14:creationId xmlns:p14="http://schemas.microsoft.com/office/powerpoint/2010/main" val="3664259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tre 76">
            <a:extLst>
              <a:ext uri="{FF2B5EF4-FFF2-40B4-BE49-F238E27FC236}">
                <a16:creationId xmlns:a16="http://schemas.microsoft.com/office/drawing/2014/main" id="{D9A0AA8E-BE3B-E949-89DB-0208EE4A67DD}"/>
              </a:ext>
            </a:extLst>
          </p:cNvPr>
          <p:cNvSpPr>
            <a:spLocks noGrp="1"/>
          </p:cNvSpPr>
          <p:nvPr>
            <p:ph type="title"/>
          </p:nvPr>
        </p:nvSpPr>
        <p:spPr/>
        <p:txBody>
          <a:bodyPr rtlCol="0"/>
          <a:lstStyle>
            <a:defPPr>
              <a:defRPr lang="fr-FR"/>
            </a:defPPr>
          </a:lstStyle>
          <a:p>
            <a:pPr rtl="0"/>
            <a:r>
              <a:rPr lang="fr-FR" dirty="0">
                <a:solidFill>
                  <a:schemeClr val="accent3"/>
                </a:solidFill>
                <a:latin typeface="Baskerville Old Face" panose="02020602080505020303" pitchFamily="18" charset="77"/>
                <a:ea typeface="Baskerville" panose="02020502070401020303" pitchFamily="18" charset="0"/>
                <a:cs typeface="Calibri Light"/>
              </a:rPr>
              <a:t>Photos</a:t>
            </a:r>
            <a:endParaRPr lang="fr-FR" dirty="0"/>
          </a:p>
        </p:txBody>
      </p:sp>
      <p:sp>
        <p:nvSpPr>
          <p:cNvPr id="31" name="Espace réservé du texte 30">
            <a:extLst>
              <a:ext uri="{FF2B5EF4-FFF2-40B4-BE49-F238E27FC236}">
                <a16:creationId xmlns:a16="http://schemas.microsoft.com/office/drawing/2014/main" id="{53D0BAA8-6F92-D5A9-9FA2-9533E81A8105}"/>
              </a:ext>
            </a:extLst>
          </p:cNvPr>
          <p:cNvSpPr>
            <a:spLocks noGrp="1"/>
          </p:cNvSpPr>
          <p:nvPr>
            <p:ph type="body" sz="quarter" idx="23"/>
          </p:nvPr>
        </p:nvSpPr>
        <p:spPr/>
        <p:txBody>
          <a:bodyPr rtlCol="0"/>
          <a:lstStyle>
            <a:defPPr>
              <a:defRPr lang="fr-FR"/>
            </a:defPPr>
          </a:lstStyle>
          <a:p>
            <a:pPr rtl="0"/>
            <a:r>
              <a:rPr lang="fr-FR" dirty="0"/>
              <a:t>​</a:t>
            </a:r>
          </a:p>
        </p:txBody>
      </p:sp>
      <p:sp>
        <p:nvSpPr>
          <p:cNvPr id="4" name="Espace réservé du pied de page 3">
            <a:extLst>
              <a:ext uri="{FF2B5EF4-FFF2-40B4-BE49-F238E27FC236}">
                <a16:creationId xmlns:a16="http://schemas.microsoft.com/office/drawing/2014/main" id="{F81227D3-F964-8FCA-9C7D-F5B249A2AAAD}"/>
              </a:ext>
            </a:extLst>
          </p:cNvPr>
          <p:cNvSpPr>
            <a:spLocks noGrp="1"/>
          </p:cNvSpPr>
          <p:nvPr>
            <p:ph type="ftr" sz="quarter" idx="10"/>
          </p:nvPr>
        </p:nvSpPr>
        <p:spPr/>
        <p:txBody>
          <a:bodyPr rtlCol="0"/>
          <a:lstStyle>
            <a:defPPr>
              <a:defRPr lang="fr-FR"/>
            </a:defPPr>
          </a:lstStyle>
          <a:p>
            <a:pPr rtl="0"/>
            <a:r>
              <a:rPr lang="fr-FR" dirty="0"/>
              <a:t>Musée Rodin</a:t>
            </a:r>
          </a:p>
        </p:txBody>
      </p:sp>
      <p:sp>
        <p:nvSpPr>
          <p:cNvPr id="5" name="Espace réservé du numéro de diapositive 4">
            <a:extLst>
              <a:ext uri="{FF2B5EF4-FFF2-40B4-BE49-F238E27FC236}">
                <a16:creationId xmlns:a16="http://schemas.microsoft.com/office/drawing/2014/main" id="{CC753343-82B8-838D-9717-1489C689634C}"/>
              </a:ext>
            </a:extLst>
          </p:cNvPr>
          <p:cNvSpPr>
            <a:spLocks noGrp="1"/>
          </p:cNvSpPr>
          <p:nvPr>
            <p:ph type="sldNum" sz="quarter" idx="11"/>
          </p:nvPr>
        </p:nvSpPr>
        <p:spPr/>
        <p:txBody>
          <a:bodyPr rtlCol="0"/>
          <a:lstStyle>
            <a:defPPr>
              <a:defRPr lang="fr-FR"/>
            </a:defPPr>
          </a:lstStyle>
          <a:p>
            <a:pPr rtl="0"/>
            <a:fld id="{294A09A9-5501-47C1-A89A-A340965A2BE2}" type="slidenum">
              <a:rPr lang="fr-FR" smtClean="0"/>
              <a:pPr rtl="0"/>
              <a:t>12</a:t>
            </a:fld>
            <a:endParaRPr lang="fr-FR" dirty="0"/>
          </a:p>
        </p:txBody>
      </p:sp>
      <p:pic>
        <p:nvPicPr>
          <p:cNvPr id="13" name="Tijdelijke aanduiding voor afbeelding 12" descr="Afbeelding met muur, overdekt, wit&#10;&#10;Automatisch gegenereerde beschrijving">
            <a:extLst>
              <a:ext uri="{FF2B5EF4-FFF2-40B4-BE49-F238E27FC236}">
                <a16:creationId xmlns:a16="http://schemas.microsoft.com/office/drawing/2014/main" id="{8A2C2E78-F863-843E-C17E-9F8CE81A339C}"/>
              </a:ext>
            </a:extLst>
          </p:cNvPr>
          <p:cNvPicPr>
            <a:picLocks noGrp="1" noChangeAspect="1"/>
          </p:cNvPicPr>
          <p:nvPr>
            <p:ph type="pic" sz="quarter" idx="12"/>
          </p:nvPr>
        </p:nvPicPr>
        <p:blipFill>
          <a:blip r:embed="rId3"/>
          <a:srcRect l="12529" r="12529"/>
          <a:stretch>
            <a:fillRect/>
          </a:stretch>
        </p:blipFill>
        <p:spPr>
          <a:xfrm>
            <a:off x="1331109" y="1978557"/>
            <a:ext cx="2321776" cy="2323568"/>
          </a:xfrm>
        </p:spPr>
      </p:pic>
      <p:pic>
        <p:nvPicPr>
          <p:cNvPr id="15" name="Tijdelijke aanduiding voor afbeelding 14" descr="Afbeelding met tekst, raam&#10;&#10;Automatisch gegenereerde beschrijving">
            <a:extLst>
              <a:ext uri="{FF2B5EF4-FFF2-40B4-BE49-F238E27FC236}">
                <a16:creationId xmlns:a16="http://schemas.microsoft.com/office/drawing/2014/main" id="{CECF8AD7-6D62-0707-CDA3-BD40C13ED90D}"/>
              </a:ext>
            </a:extLst>
          </p:cNvPr>
          <p:cNvPicPr>
            <a:picLocks noGrp="1" noChangeAspect="1"/>
          </p:cNvPicPr>
          <p:nvPr>
            <p:ph type="pic" sz="quarter" idx="17"/>
          </p:nvPr>
        </p:nvPicPr>
        <p:blipFill>
          <a:blip r:embed="rId4"/>
          <a:srcRect t="12471" b="12471"/>
          <a:stretch>
            <a:fillRect/>
          </a:stretch>
        </p:blipFill>
        <p:spPr>
          <a:xfrm>
            <a:off x="3783511" y="1978557"/>
            <a:ext cx="2321776" cy="2323568"/>
          </a:xfrm>
        </p:spPr>
      </p:pic>
      <p:pic>
        <p:nvPicPr>
          <p:cNvPr id="17" name="Tijdelijke aanduiding voor afbeelding 16" descr="Afbeelding met muur, galerie, kamer, overdekt&#10;&#10;Automatisch gegenereerde beschrijving">
            <a:extLst>
              <a:ext uri="{FF2B5EF4-FFF2-40B4-BE49-F238E27FC236}">
                <a16:creationId xmlns:a16="http://schemas.microsoft.com/office/drawing/2014/main" id="{612EEA5D-D862-ED84-B8FD-A1630D432C81}"/>
              </a:ext>
            </a:extLst>
          </p:cNvPr>
          <p:cNvPicPr>
            <a:picLocks noGrp="1" noChangeAspect="1"/>
          </p:cNvPicPr>
          <p:nvPr>
            <p:ph type="pic" sz="quarter" idx="16"/>
          </p:nvPr>
        </p:nvPicPr>
        <p:blipFill>
          <a:blip r:embed="rId5"/>
          <a:srcRect t="12471" b="12471"/>
          <a:stretch>
            <a:fillRect/>
          </a:stretch>
        </p:blipFill>
        <p:spPr>
          <a:xfrm>
            <a:off x="6235913" y="1978557"/>
            <a:ext cx="2321776" cy="2323568"/>
          </a:xfrm>
        </p:spPr>
      </p:pic>
      <p:pic>
        <p:nvPicPr>
          <p:cNvPr id="19" name="Tijdelijke aanduiding voor afbeelding 18" descr="Afbeelding met tekst, overdekt, fotolijst, houder&#10;&#10;Automatisch gegenereerde beschrijving">
            <a:extLst>
              <a:ext uri="{FF2B5EF4-FFF2-40B4-BE49-F238E27FC236}">
                <a16:creationId xmlns:a16="http://schemas.microsoft.com/office/drawing/2014/main" id="{33C8A835-9F37-3D59-5E1F-021AA7A1E454}"/>
              </a:ext>
            </a:extLst>
          </p:cNvPr>
          <p:cNvPicPr>
            <a:picLocks noGrp="1" noChangeAspect="1"/>
          </p:cNvPicPr>
          <p:nvPr>
            <p:ph type="pic" sz="quarter" idx="15"/>
          </p:nvPr>
        </p:nvPicPr>
        <p:blipFill>
          <a:blip r:embed="rId6"/>
          <a:srcRect t="12471" b="12471"/>
          <a:stretch>
            <a:fillRect/>
          </a:stretch>
        </p:blipFill>
        <p:spPr>
          <a:xfrm>
            <a:off x="8688315" y="1978557"/>
            <a:ext cx="2321776" cy="2323568"/>
          </a:xfrm>
        </p:spPr>
      </p:pic>
    </p:spTree>
    <p:extLst>
      <p:ext uri="{BB962C8B-B14F-4D97-AF65-F5344CB8AC3E}">
        <p14:creationId xmlns:p14="http://schemas.microsoft.com/office/powerpoint/2010/main" val="2276839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CDC4AE-C2C4-A814-CC59-BD002AEF46FC}"/>
              </a:ext>
            </a:extLst>
          </p:cNvPr>
          <p:cNvSpPr>
            <a:spLocks noGrp="1"/>
          </p:cNvSpPr>
          <p:nvPr>
            <p:ph type="title"/>
          </p:nvPr>
        </p:nvSpPr>
        <p:spPr>
          <a:xfrm>
            <a:off x="6291072" y="978408"/>
            <a:ext cx="4974336" cy="1325880"/>
          </a:xfrm>
        </p:spPr>
        <p:txBody>
          <a:bodyPr rtlCol="0" anchor="ctr">
            <a:normAutofit/>
          </a:bodyPr>
          <a:lstStyle>
            <a:defPPr>
              <a:defRPr lang="fr-FR"/>
            </a:defPPr>
          </a:lstStyle>
          <a:p>
            <a:pPr algn="ctr" rtl="0"/>
            <a:r>
              <a:rPr lang="fr-FR" sz="4100" dirty="0"/>
              <a:t>Sources</a:t>
            </a:r>
          </a:p>
        </p:txBody>
      </p:sp>
      <p:sp>
        <p:nvSpPr>
          <p:cNvPr id="4" name="Espace réservé du pied de page 3">
            <a:extLst>
              <a:ext uri="{FF2B5EF4-FFF2-40B4-BE49-F238E27FC236}">
                <a16:creationId xmlns:a16="http://schemas.microsoft.com/office/drawing/2014/main" id="{8C2F00B7-F64B-BD9F-339A-EE343262F312}"/>
              </a:ext>
            </a:extLst>
          </p:cNvPr>
          <p:cNvSpPr>
            <a:spLocks noGrp="1"/>
          </p:cNvSpPr>
          <p:nvPr>
            <p:ph type="ftr" sz="quarter" idx="11"/>
          </p:nvPr>
        </p:nvSpPr>
        <p:spPr>
          <a:xfrm>
            <a:off x="228600" y="6356350"/>
            <a:ext cx="4114800" cy="365125"/>
          </a:xfrm>
        </p:spPr>
        <p:txBody>
          <a:bodyPr rtlCol="0" anchor="ctr">
            <a:normAutofit/>
          </a:bodyPr>
          <a:lstStyle>
            <a:defPPr>
              <a:defRPr lang="fr-FR"/>
            </a:defPPr>
          </a:lstStyle>
          <a:p>
            <a:pPr rtl="0">
              <a:spcAft>
                <a:spcPts val="600"/>
              </a:spcAft>
            </a:pPr>
            <a:r>
              <a:rPr lang="fr-FR" dirty="0"/>
              <a:t>Musée Rodin</a:t>
            </a:r>
          </a:p>
        </p:txBody>
      </p:sp>
      <p:sp>
        <p:nvSpPr>
          <p:cNvPr id="5" name="Espace réservé du numéro de diapositive 4">
            <a:extLst>
              <a:ext uri="{FF2B5EF4-FFF2-40B4-BE49-F238E27FC236}">
                <a16:creationId xmlns:a16="http://schemas.microsoft.com/office/drawing/2014/main" id="{C67CEE5A-421C-AB04-0186-6EC788070186}"/>
              </a:ext>
            </a:extLst>
          </p:cNvPr>
          <p:cNvSpPr>
            <a:spLocks noGrp="1"/>
          </p:cNvSpPr>
          <p:nvPr>
            <p:ph type="sldNum" sz="quarter" idx="12"/>
          </p:nvPr>
        </p:nvSpPr>
        <p:spPr>
          <a:xfrm>
            <a:off x="9208008" y="6356350"/>
            <a:ext cx="2743200" cy="365125"/>
          </a:xfrm>
        </p:spPr>
        <p:txBody>
          <a:bodyPr rtlCol="0" anchor="ctr">
            <a:normAutofit/>
          </a:bodyPr>
          <a:lstStyle>
            <a:defPPr>
              <a:defRPr lang="fr-FR"/>
            </a:defPPr>
          </a:lstStyle>
          <a:p>
            <a:pPr rtl="0">
              <a:spcAft>
                <a:spcPts val="600"/>
              </a:spcAft>
            </a:pPr>
            <a:fld id="{294A09A9-5501-47C1-A89A-A340965A2BE2}" type="slidenum">
              <a:rPr lang="fr-FR" smtClean="0"/>
              <a:pPr rtl="0">
                <a:spcAft>
                  <a:spcPts val="600"/>
                </a:spcAft>
              </a:pPr>
              <a:t>13</a:t>
            </a:fld>
            <a:endParaRPr lang="fr-FR"/>
          </a:p>
        </p:txBody>
      </p:sp>
      <p:sp>
        <p:nvSpPr>
          <p:cNvPr id="13" name="Content Placeholder 5">
            <a:extLst>
              <a:ext uri="{FF2B5EF4-FFF2-40B4-BE49-F238E27FC236}">
                <a16:creationId xmlns:a16="http://schemas.microsoft.com/office/drawing/2014/main" id="{4603DD7F-76BD-A0E5-F2A3-FDAD2170DC0C}"/>
              </a:ext>
            </a:extLst>
          </p:cNvPr>
          <p:cNvSpPr>
            <a:spLocks noGrp="1"/>
          </p:cNvSpPr>
          <p:nvPr>
            <p:ph sz="half" idx="2"/>
          </p:nvPr>
        </p:nvSpPr>
        <p:spPr>
          <a:xfrm>
            <a:off x="6289612" y="5483288"/>
            <a:ext cx="5065776" cy="957072"/>
          </a:xfrm>
        </p:spPr>
        <p:txBody>
          <a:bodyPr/>
          <a:lstStyle/>
          <a:p>
            <a:pPr marL="0" indent="0">
              <a:lnSpc>
                <a:spcPct val="100000"/>
              </a:lnSpc>
              <a:buNone/>
            </a:pPr>
            <a:r>
              <a:rPr lang="nl-BE" sz="1800" dirty="0">
                <a:effectLst/>
                <a:latin typeface="+mj-lt"/>
              </a:rPr>
              <a:t>Wikipedia-bijdragers. (2021). Auguste </a:t>
            </a:r>
            <a:r>
              <a:rPr lang="nl-BE" sz="1800" dirty="0" err="1">
                <a:effectLst/>
                <a:latin typeface="+mj-lt"/>
              </a:rPr>
              <a:t>Rodin</a:t>
            </a:r>
            <a:r>
              <a:rPr lang="nl-BE" sz="1800" dirty="0">
                <a:effectLst/>
                <a:latin typeface="+mj-lt"/>
              </a:rPr>
              <a:t>. </a:t>
            </a:r>
            <a:r>
              <a:rPr lang="nl-BE" sz="1800" i="1" dirty="0">
                <a:effectLst/>
                <a:latin typeface="+mj-lt"/>
              </a:rPr>
              <a:t>Wikipedia</a:t>
            </a:r>
            <a:r>
              <a:rPr lang="nl-BE" sz="1800" dirty="0">
                <a:effectLst/>
                <a:latin typeface="+mj-lt"/>
              </a:rPr>
              <a:t>. https://nl.wikipedia.org/wiki/Auguste_Rodin</a:t>
            </a:r>
          </a:p>
          <a:p>
            <a:pPr marL="0" indent="0">
              <a:buNone/>
            </a:pPr>
            <a:endParaRPr lang="en-US" dirty="0"/>
          </a:p>
        </p:txBody>
      </p:sp>
      <p:sp>
        <p:nvSpPr>
          <p:cNvPr id="17" name="Content Placeholder 7">
            <a:extLst>
              <a:ext uri="{FF2B5EF4-FFF2-40B4-BE49-F238E27FC236}">
                <a16:creationId xmlns:a16="http://schemas.microsoft.com/office/drawing/2014/main" id="{8783F265-7625-F0FB-23BE-4AAC1CE9D31D}"/>
              </a:ext>
            </a:extLst>
          </p:cNvPr>
          <p:cNvSpPr>
            <a:spLocks noGrp="1"/>
          </p:cNvSpPr>
          <p:nvPr>
            <p:ph sz="quarter" idx="4"/>
          </p:nvPr>
        </p:nvSpPr>
        <p:spPr>
          <a:xfrm>
            <a:off x="6289612" y="3429000"/>
            <a:ext cx="5065776" cy="659130"/>
          </a:xfrm>
        </p:spPr>
        <p:txBody>
          <a:bodyPr/>
          <a:lstStyle/>
          <a:p>
            <a:pPr marL="0" indent="0">
              <a:lnSpc>
                <a:spcPct val="100000"/>
              </a:lnSpc>
              <a:buNone/>
            </a:pPr>
            <a:r>
              <a:rPr lang="nl-BE" sz="1800" dirty="0">
                <a:effectLst/>
                <a:latin typeface="+mj-lt"/>
              </a:rPr>
              <a:t>Prachtig-Parijs. (</a:t>
            </a:r>
            <a:r>
              <a:rPr lang="nl-BE" sz="1800" dirty="0" err="1">
                <a:effectLst/>
                <a:latin typeface="+mj-lt"/>
              </a:rPr>
              <a:t>z.d.</a:t>
            </a:r>
            <a:r>
              <a:rPr lang="nl-BE" sz="1800" dirty="0">
                <a:effectLst/>
                <a:latin typeface="+mj-lt"/>
              </a:rPr>
              <a:t>). </a:t>
            </a:r>
            <a:r>
              <a:rPr lang="nl-BE" sz="1800" i="1" dirty="0" err="1">
                <a:effectLst/>
                <a:latin typeface="+mj-lt"/>
              </a:rPr>
              <a:t>Musée</a:t>
            </a:r>
            <a:r>
              <a:rPr lang="nl-BE" sz="1800" i="1" dirty="0">
                <a:effectLst/>
                <a:latin typeface="+mj-lt"/>
              </a:rPr>
              <a:t> </a:t>
            </a:r>
            <a:r>
              <a:rPr lang="nl-BE" sz="1800" i="1" dirty="0" err="1">
                <a:effectLst/>
                <a:latin typeface="+mj-lt"/>
              </a:rPr>
              <a:t>Rodin</a:t>
            </a:r>
            <a:r>
              <a:rPr lang="nl-BE" sz="1800" i="1" dirty="0">
                <a:effectLst/>
                <a:latin typeface="+mj-lt"/>
              </a:rPr>
              <a:t>, kunstmuseum in Parijs</a:t>
            </a:r>
            <a:r>
              <a:rPr lang="nl-BE" sz="1800" dirty="0">
                <a:effectLst/>
                <a:latin typeface="+mj-lt"/>
              </a:rPr>
              <a:t>. https://prachtigparijs.nl/musee-rodin.html</a:t>
            </a:r>
          </a:p>
          <a:p>
            <a:pPr marL="0" indent="0">
              <a:buNone/>
            </a:pPr>
            <a:endParaRPr lang="en-US" dirty="0"/>
          </a:p>
        </p:txBody>
      </p:sp>
      <p:sp>
        <p:nvSpPr>
          <p:cNvPr id="19" name="Text Placeholder 8">
            <a:extLst>
              <a:ext uri="{FF2B5EF4-FFF2-40B4-BE49-F238E27FC236}">
                <a16:creationId xmlns:a16="http://schemas.microsoft.com/office/drawing/2014/main" id="{2B790606-5FAF-77A7-3BB8-FE809D198A3F}"/>
              </a:ext>
            </a:extLst>
          </p:cNvPr>
          <p:cNvSpPr>
            <a:spLocks noGrp="1"/>
          </p:cNvSpPr>
          <p:nvPr>
            <p:ph type="body" sz="quarter" idx="13"/>
          </p:nvPr>
        </p:nvSpPr>
        <p:spPr>
          <a:xfrm>
            <a:off x="0" y="873760"/>
            <a:ext cx="4765040" cy="4795520"/>
          </a:xfrm>
        </p:spPr>
        <p:txBody>
          <a:bodyPr>
            <a:normAutofit/>
          </a:bodyPr>
          <a:lstStyle/>
          <a:p>
            <a:r>
              <a:rPr lang="en-US" sz="11500" dirty="0"/>
              <a:t>Sources</a:t>
            </a:r>
          </a:p>
        </p:txBody>
      </p:sp>
      <p:sp>
        <p:nvSpPr>
          <p:cNvPr id="18" name="Content Placeholder 7">
            <a:extLst>
              <a:ext uri="{FF2B5EF4-FFF2-40B4-BE49-F238E27FC236}">
                <a16:creationId xmlns:a16="http://schemas.microsoft.com/office/drawing/2014/main" id="{4B17E705-E6EC-26B0-D54B-98F0C6D555CB}"/>
              </a:ext>
            </a:extLst>
          </p:cNvPr>
          <p:cNvSpPr txBox="1">
            <a:spLocks/>
          </p:cNvSpPr>
          <p:nvPr/>
        </p:nvSpPr>
        <p:spPr>
          <a:xfrm>
            <a:off x="6289612" y="2201921"/>
            <a:ext cx="5065776" cy="1143508"/>
          </a:xfrm>
          <a:prstGeom prst="rect">
            <a:avLst/>
          </a:prstGeom>
        </p:spPr>
        <p:txBody>
          <a:bodyPr vert="horz" lIns="91440" tIns="45720" rIns="91440" bIns="45720" rtlCol="0">
            <a:noAutofit/>
          </a:bodyPr>
          <a:lstStyle>
            <a:defPPr>
              <a:defRPr lang="fr-FR"/>
            </a:defPPr>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lang="fr-FR" sz="16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fr-FR" sz="1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fr-FR" sz="12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fr-FR" sz="11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fr-FR" sz="11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a:lstStyle>
          <a:p>
            <a:pPr marL="0" indent="0">
              <a:lnSpc>
                <a:spcPct val="150000"/>
              </a:lnSpc>
              <a:buNone/>
            </a:pPr>
            <a:r>
              <a:rPr lang="nl-BE" sz="1800" i="1" dirty="0">
                <a:effectLst/>
                <a:latin typeface="+mj-lt"/>
              </a:rPr>
              <a:t>20220519_ba_v2_2_2_1.mp4</a:t>
            </a:r>
            <a:r>
              <a:rPr lang="nl-BE" sz="1800" dirty="0">
                <a:effectLst/>
                <a:latin typeface="+mj-lt"/>
              </a:rPr>
              <a:t>. (2022, 17 juni). </a:t>
            </a:r>
            <a:r>
              <a:rPr lang="nl-BE" sz="1800" dirty="0" err="1">
                <a:effectLst/>
                <a:latin typeface="+mj-lt"/>
              </a:rPr>
              <a:t>Musée</a:t>
            </a:r>
            <a:r>
              <a:rPr lang="nl-BE" sz="1800" dirty="0">
                <a:effectLst/>
                <a:latin typeface="+mj-lt"/>
              </a:rPr>
              <a:t> </a:t>
            </a:r>
            <a:r>
              <a:rPr lang="nl-BE" sz="1800" dirty="0" err="1">
                <a:effectLst/>
                <a:latin typeface="+mj-lt"/>
              </a:rPr>
              <a:t>Rodin</a:t>
            </a:r>
            <a:r>
              <a:rPr lang="nl-BE" sz="1800" dirty="0">
                <a:effectLst/>
                <a:latin typeface="+mj-lt"/>
              </a:rPr>
              <a:t>. https://www.musee-rodin.fr/en</a:t>
            </a:r>
          </a:p>
        </p:txBody>
      </p:sp>
      <p:sp>
        <p:nvSpPr>
          <p:cNvPr id="21" name="Tekstvak 20">
            <a:extLst>
              <a:ext uri="{FF2B5EF4-FFF2-40B4-BE49-F238E27FC236}">
                <a16:creationId xmlns:a16="http://schemas.microsoft.com/office/drawing/2014/main" id="{2E455D42-E410-BD2E-6558-5FD1B7F7E69C}"/>
              </a:ext>
            </a:extLst>
          </p:cNvPr>
          <p:cNvSpPr txBox="1"/>
          <p:nvPr/>
        </p:nvSpPr>
        <p:spPr>
          <a:xfrm>
            <a:off x="6289612" y="4255776"/>
            <a:ext cx="5556948" cy="882421"/>
          </a:xfrm>
          <a:prstGeom prst="rect">
            <a:avLst/>
          </a:prstGeom>
          <a:noFill/>
        </p:spPr>
        <p:txBody>
          <a:bodyPr wrap="square">
            <a:spAutoFit/>
          </a:bodyPr>
          <a:lstStyle/>
          <a:p>
            <a:pPr indent="-457200">
              <a:lnSpc>
                <a:spcPct val="150000"/>
              </a:lnSpc>
            </a:pPr>
            <a:r>
              <a:rPr lang="nl-BE" sz="1800" dirty="0">
                <a:effectLst/>
                <a:latin typeface="+mj-lt"/>
              </a:rPr>
              <a:t>Wikipedia-bijdragers. (2021a). De Kus (beeld). </a:t>
            </a:r>
            <a:r>
              <a:rPr lang="nl-BE" sz="1800" i="1" dirty="0">
                <a:effectLst/>
                <a:latin typeface="+mj-lt"/>
              </a:rPr>
              <a:t>Wikipedia</a:t>
            </a:r>
            <a:r>
              <a:rPr lang="nl-BE" sz="1800" dirty="0">
                <a:effectLst/>
                <a:latin typeface="+mj-lt"/>
              </a:rPr>
              <a:t>. https://nl.wikipedia.org/wiki/De_Kus_(beeld)</a:t>
            </a:r>
          </a:p>
        </p:txBody>
      </p:sp>
    </p:spTree>
    <p:extLst>
      <p:ext uri="{BB962C8B-B14F-4D97-AF65-F5344CB8AC3E}">
        <p14:creationId xmlns:p14="http://schemas.microsoft.com/office/powerpoint/2010/main" val="3619058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5EB5DC-8C2B-5750-6E12-9A35C0FFBA00}"/>
              </a:ext>
            </a:extLst>
          </p:cNvPr>
          <p:cNvSpPr>
            <a:spLocks noGrp="1"/>
          </p:cNvSpPr>
          <p:nvPr>
            <p:ph type="title"/>
          </p:nvPr>
        </p:nvSpPr>
        <p:spPr>
          <a:xfrm>
            <a:off x="1153668" y="3977640"/>
            <a:ext cx="9884664" cy="731520"/>
          </a:xfrm>
        </p:spPr>
        <p:txBody>
          <a:bodyPr rtlCol="0" anchor="b">
            <a:normAutofit/>
          </a:bodyPr>
          <a:lstStyle>
            <a:defPPr>
              <a:defRPr lang="fr-FR"/>
            </a:defPPr>
          </a:lstStyle>
          <a:p>
            <a:pPr rtl="0"/>
            <a:r>
              <a:rPr lang="fr-FR"/>
              <a:t>Merci</a:t>
            </a:r>
          </a:p>
        </p:txBody>
      </p:sp>
      <p:sp>
        <p:nvSpPr>
          <p:cNvPr id="10" name="Text Placeholder 2">
            <a:extLst>
              <a:ext uri="{FF2B5EF4-FFF2-40B4-BE49-F238E27FC236}">
                <a16:creationId xmlns:a16="http://schemas.microsoft.com/office/drawing/2014/main" id="{B2C6DFBF-5B8F-ABBF-56B7-3C2E19D74A9D}"/>
              </a:ext>
            </a:extLst>
          </p:cNvPr>
          <p:cNvSpPr>
            <a:spLocks noGrp="1"/>
          </p:cNvSpPr>
          <p:nvPr>
            <p:ph type="body" idx="1"/>
          </p:nvPr>
        </p:nvSpPr>
        <p:spPr>
          <a:xfrm>
            <a:off x="1153668" y="4700016"/>
            <a:ext cx="9884664" cy="457200"/>
          </a:xfrm>
        </p:spPr>
        <p:txBody>
          <a:bodyPr/>
          <a:lstStyle/>
          <a:p>
            <a:endParaRPr lang="en-US"/>
          </a:p>
        </p:txBody>
      </p:sp>
    </p:spTree>
    <p:extLst>
      <p:ext uri="{BB962C8B-B14F-4D97-AF65-F5344CB8AC3E}">
        <p14:creationId xmlns:p14="http://schemas.microsoft.com/office/powerpoint/2010/main" val="2790251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2DF434-28DB-4621-A497-D62C41CE0419}"/>
              </a:ext>
            </a:extLst>
          </p:cNvPr>
          <p:cNvSpPr>
            <a:spLocks noGrp="1"/>
          </p:cNvSpPr>
          <p:nvPr>
            <p:ph type="title"/>
          </p:nvPr>
        </p:nvSpPr>
        <p:spPr/>
        <p:txBody>
          <a:bodyPr rtlCol="0">
            <a:normAutofit/>
          </a:bodyPr>
          <a:lstStyle>
            <a:defPPr>
              <a:defRPr lang="fr-FR"/>
            </a:defPPr>
          </a:lstStyle>
          <a:p>
            <a:pPr rtl="0"/>
            <a:r>
              <a:rPr lang="fr-FR" dirty="0">
                <a:solidFill>
                  <a:schemeClr val="accent3"/>
                </a:solidFill>
                <a:latin typeface="Baskerville Old Face" panose="02020602080505020303" pitchFamily="18" charset="77"/>
                <a:cs typeface="Calibri Light"/>
              </a:rPr>
              <a:t>Le musée</a:t>
            </a:r>
            <a:endParaRPr lang="fr-FR" dirty="0">
              <a:solidFill>
                <a:schemeClr val="accent3"/>
              </a:solidFill>
              <a:latin typeface="Baskerville Old Face" panose="02020602080505020303" pitchFamily="18" charset="77"/>
            </a:endParaRPr>
          </a:p>
        </p:txBody>
      </p:sp>
      <p:sp>
        <p:nvSpPr>
          <p:cNvPr id="4" name="Espace réservé du texte 3">
            <a:extLst>
              <a:ext uri="{FF2B5EF4-FFF2-40B4-BE49-F238E27FC236}">
                <a16:creationId xmlns:a16="http://schemas.microsoft.com/office/drawing/2014/main" id="{7090AC0D-F624-B281-1AB5-687E5F6B3291}"/>
              </a:ext>
            </a:extLst>
          </p:cNvPr>
          <p:cNvSpPr>
            <a:spLocks noGrp="1"/>
          </p:cNvSpPr>
          <p:nvPr>
            <p:ph type="body" sz="quarter" idx="13"/>
          </p:nvPr>
        </p:nvSpPr>
        <p:spPr>
          <a:xfrm>
            <a:off x="833120" y="1426464"/>
            <a:ext cx="4314952" cy="4242816"/>
          </a:xfrm>
        </p:spPr>
        <p:txBody>
          <a:bodyPr rtlCol="0">
            <a:normAutofit fontScale="40000" lnSpcReduction="20000"/>
          </a:bodyPr>
          <a:lstStyle>
            <a:defPPr>
              <a:defRPr lang="fr-FR"/>
            </a:defPPr>
          </a:lstStyle>
          <a:p>
            <a:pPr rtl="0"/>
            <a:r>
              <a:rPr lang="fr-FR" dirty="0"/>
              <a:t>Le Musée</a:t>
            </a:r>
          </a:p>
        </p:txBody>
      </p:sp>
      <p:pic>
        <p:nvPicPr>
          <p:cNvPr id="10" name="Image 9" descr="Accent floral en forme de feuille">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Image 1928" descr="Accent floral en forme de feuille">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Espace réservé du contenu 2">
            <a:extLst>
              <a:ext uri="{FF2B5EF4-FFF2-40B4-BE49-F238E27FC236}">
                <a16:creationId xmlns:a16="http://schemas.microsoft.com/office/drawing/2014/main" id="{22788C46-D0BC-4307-AE55-7601A139E7CB}"/>
              </a:ext>
            </a:extLst>
          </p:cNvPr>
          <p:cNvSpPr>
            <a:spLocks noGrp="1"/>
          </p:cNvSpPr>
          <p:nvPr>
            <p:ph sz="quarter" idx="4"/>
          </p:nvPr>
        </p:nvSpPr>
        <p:spPr/>
        <p:txBody>
          <a:bodyPr vert="horz" lIns="91440" tIns="45720" rIns="91440" bIns="45720" rtlCol="0" anchor="t">
            <a:normAutofit/>
          </a:bodyPr>
          <a:lstStyle>
            <a:defPPr>
              <a:defRPr lang="fr-FR"/>
            </a:defPPr>
          </a:lstStyle>
          <a:p>
            <a:pPr marL="0" indent="0" rtl="0">
              <a:lnSpc>
                <a:spcPct val="150000"/>
              </a:lnSpc>
              <a:buNone/>
            </a:pPr>
            <a:r>
              <a:rPr lang="fr-FR" sz="2400" dirty="0">
                <a:solidFill>
                  <a:schemeClr val="accent3"/>
                </a:solidFill>
                <a:latin typeface="Gill Sans Nova Light" panose="020B0302020104020203" pitchFamily="34" charset="0"/>
                <a:cs typeface="Gill Sans Light" panose="020B0302020104020203" pitchFamily="34" charset="-79"/>
              </a:rPr>
              <a:t>79 Rue de Varenne</a:t>
            </a:r>
          </a:p>
          <a:p>
            <a:pPr marL="0" indent="0" rtl="0">
              <a:lnSpc>
                <a:spcPct val="150000"/>
              </a:lnSpc>
              <a:buNone/>
            </a:pPr>
            <a:r>
              <a:rPr lang="fr-FR" sz="2400" dirty="0">
                <a:solidFill>
                  <a:schemeClr val="accent3"/>
                </a:solidFill>
                <a:latin typeface="Gill Sans Nova Light" panose="020B0302020104020203" pitchFamily="34" charset="0"/>
                <a:cs typeface="Gill Sans Light" panose="020B0302020104020203" pitchFamily="34" charset="-79"/>
              </a:rPr>
              <a:t>Très petit, 1 heure pour tout</a:t>
            </a:r>
          </a:p>
          <a:p>
            <a:pPr marL="0" indent="0" rtl="0">
              <a:lnSpc>
                <a:spcPct val="150000"/>
              </a:lnSpc>
              <a:buNone/>
            </a:pPr>
            <a:r>
              <a:rPr lang="fr-FR" sz="2400" dirty="0">
                <a:solidFill>
                  <a:schemeClr val="accent3"/>
                </a:solidFill>
                <a:latin typeface="Gill Sans Nova Light" panose="020B0302020104020203" pitchFamily="34" charset="0"/>
                <a:cs typeface="Gill Sans Light" panose="020B0302020104020203" pitchFamily="34" charset="-79"/>
              </a:rPr>
              <a:t>2 ans après la mort</a:t>
            </a:r>
          </a:p>
          <a:p>
            <a:pPr marL="0" indent="0" rtl="0">
              <a:lnSpc>
                <a:spcPct val="150000"/>
              </a:lnSpc>
              <a:buNone/>
            </a:pPr>
            <a:r>
              <a:rPr lang="fr-FR" sz="2400" dirty="0">
                <a:solidFill>
                  <a:schemeClr val="accent3"/>
                </a:solidFill>
                <a:latin typeface="Gill Sans Nova Light" panose="020B0302020104020203" pitchFamily="34" charset="0"/>
                <a:cs typeface="Gill Sans Light" panose="020B0302020104020203" pitchFamily="34" charset="-79"/>
              </a:rPr>
              <a:t>Hôtel Biron en 1919</a:t>
            </a:r>
          </a:p>
          <a:p>
            <a:pPr marL="0" indent="0" rtl="0">
              <a:lnSpc>
                <a:spcPct val="150000"/>
              </a:lnSpc>
              <a:buNone/>
            </a:pPr>
            <a:r>
              <a:rPr lang="fr-FR" dirty="0">
                <a:latin typeface="Gill Sans Nova Light" panose="020B0302020104020203" pitchFamily="34" charset="0"/>
                <a:cs typeface="Gill Sans Light" panose="020B0302020104020203" pitchFamily="34" charset="-79"/>
              </a:rPr>
              <a:t>La </a:t>
            </a:r>
            <a:r>
              <a:rPr lang="fr-FR" dirty="0" err="1">
                <a:latin typeface="Gill Sans Nova Light" panose="020B0302020104020203" pitchFamily="34" charset="0"/>
                <a:cs typeface="Gill Sans Light" panose="020B0302020104020203" pitchFamily="34" charset="-79"/>
              </a:rPr>
              <a:t>residence</a:t>
            </a:r>
            <a:r>
              <a:rPr lang="fr-FR" dirty="0">
                <a:latin typeface="Gill Sans Nova Light" panose="020B0302020104020203" pitchFamily="34" charset="0"/>
                <a:cs typeface="Gill Sans Light" panose="020B0302020104020203" pitchFamily="34" charset="-79"/>
              </a:rPr>
              <a:t> préférée</a:t>
            </a:r>
            <a:r>
              <a:rPr lang="fr-FR" dirty="0">
                <a:solidFill>
                  <a:schemeClr val="accent3"/>
                </a:solidFill>
              </a:rPr>
              <a:t> </a:t>
            </a:r>
            <a:endParaRPr lang="fr-FR" dirty="0">
              <a:solidFill>
                <a:schemeClr val="accent3"/>
              </a:solidFill>
              <a:latin typeface="Gill Sans Nova Light" panose="020B0302020104020203" pitchFamily="34" charset="0"/>
              <a:cs typeface="Calibri"/>
            </a:endParaRPr>
          </a:p>
        </p:txBody>
      </p:sp>
      <p:sp>
        <p:nvSpPr>
          <p:cNvPr id="5" name="Espace réservé du pied de page 4">
            <a:extLst>
              <a:ext uri="{FF2B5EF4-FFF2-40B4-BE49-F238E27FC236}">
                <a16:creationId xmlns:a16="http://schemas.microsoft.com/office/drawing/2014/main" id="{4A947406-5839-A735-732D-5690E6315B95}"/>
              </a:ext>
            </a:extLst>
          </p:cNvPr>
          <p:cNvSpPr>
            <a:spLocks noGrp="1"/>
          </p:cNvSpPr>
          <p:nvPr>
            <p:ph type="ftr" sz="quarter" idx="11"/>
          </p:nvPr>
        </p:nvSpPr>
        <p:spPr/>
        <p:txBody>
          <a:bodyPr rtlCol="0"/>
          <a:lstStyle>
            <a:defPPr>
              <a:defRPr lang="fr-FR"/>
            </a:defPPr>
          </a:lstStyle>
          <a:p>
            <a:pPr rtl="0"/>
            <a:r>
              <a:rPr lang="fr-FR" dirty="0"/>
              <a:t>Musée Rodin</a:t>
            </a:r>
          </a:p>
        </p:txBody>
      </p:sp>
      <p:sp>
        <p:nvSpPr>
          <p:cNvPr id="6" name="Espace réservé du numéro de diapositive 5">
            <a:extLst>
              <a:ext uri="{FF2B5EF4-FFF2-40B4-BE49-F238E27FC236}">
                <a16:creationId xmlns:a16="http://schemas.microsoft.com/office/drawing/2014/main" id="{662884A3-BD82-0FC6-A582-54DD17DBCB4A}"/>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t>2</a:t>
            </a:fld>
            <a:endParaRPr lang="fr-FR" dirty="0"/>
          </a:p>
        </p:txBody>
      </p:sp>
    </p:spTree>
    <p:extLst>
      <p:ext uri="{BB962C8B-B14F-4D97-AF65-F5344CB8AC3E}">
        <p14:creationId xmlns:p14="http://schemas.microsoft.com/office/powerpoint/2010/main" val="1859527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2DF434-28DB-4621-A497-D62C41CE0419}"/>
              </a:ext>
            </a:extLst>
          </p:cNvPr>
          <p:cNvSpPr>
            <a:spLocks noGrp="1"/>
          </p:cNvSpPr>
          <p:nvPr>
            <p:ph type="title"/>
          </p:nvPr>
        </p:nvSpPr>
        <p:spPr/>
        <p:txBody>
          <a:bodyPr rtlCol="0">
            <a:normAutofit/>
          </a:bodyPr>
          <a:lstStyle>
            <a:defPPr>
              <a:defRPr lang="fr-FR"/>
            </a:defPPr>
          </a:lstStyle>
          <a:p>
            <a:pPr rtl="0"/>
            <a:r>
              <a:rPr lang="fr-FR" dirty="0">
                <a:solidFill>
                  <a:schemeClr val="accent3"/>
                </a:solidFill>
                <a:latin typeface="Baskerville Old Face" panose="02020602080505020303" pitchFamily="18" charset="77"/>
                <a:cs typeface="Calibri Light"/>
              </a:rPr>
              <a:t>Le musée</a:t>
            </a:r>
            <a:endParaRPr lang="fr-FR" dirty="0">
              <a:solidFill>
                <a:schemeClr val="accent3"/>
              </a:solidFill>
              <a:latin typeface="Baskerville Old Face" panose="02020602080505020303" pitchFamily="18" charset="77"/>
            </a:endParaRPr>
          </a:p>
        </p:txBody>
      </p:sp>
      <p:sp>
        <p:nvSpPr>
          <p:cNvPr id="4" name="Espace réservé du texte 3">
            <a:extLst>
              <a:ext uri="{FF2B5EF4-FFF2-40B4-BE49-F238E27FC236}">
                <a16:creationId xmlns:a16="http://schemas.microsoft.com/office/drawing/2014/main" id="{7090AC0D-F624-B281-1AB5-687E5F6B3291}"/>
              </a:ext>
            </a:extLst>
          </p:cNvPr>
          <p:cNvSpPr>
            <a:spLocks noGrp="1"/>
          </p:cNvSpPr>
          <p:nvPr>
            <p:ph type="body" sz="quarter" idx="13"/>
          </p:nvPr>
        </p:nvSpPr>
        <p:spPr>
          <a:xfrm>
            <a:off x="833120" y="1426464"/>
            <a:ext cx="4314952" cy="4242816"/>
          </a:xfrm>
        </p:spPr>
        <p:txBody>
          <a:bodyPr rtlCol="0">
            <a:normAutofit fontScale="40000" lnSpcReduction="20000"/>
          </a:bodyPr>
          <a:lstStyle>
            <a:defPPr>
              <a:defRPr lang="fr-FR"/>
            </a:defPPr>
          </a:lstStyle>
          <a:p>
            <a:pPr rtl="0"/>
            <a:r>
              <a:rPr lang="fr-FR" dirty="0"/>
              <a:t>Le Musée</a:t>
            </a:r>
          </a:p>
        </p:txBody>
      </p:sp>
      <p:pic>
        <p:nvPicPr>
          <p:cNvPr id="10" name="Image 9" descr="Accent floral en forme de feuille">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Image 1928" descr="Accent floral en forme de feuille">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Espace réservé du contenu 2">
            <a:extLst>
              <a:ext uri="{FF2B5EF4-FFF2-40B4-BE49-F238E27FC236}">
                <a16:creationId xmlns:a16="http://schemas.microsoft.com/office/drawing/2014/main" id="{22788C46-D0BC-4307-AE55-7601A139E7CB}"/>
              </a:ext>
            </a:extLst>
          </p:cNvPr>
          <p:cNvSpPr>
            <a:spLocks noGrp="1"/>
          </p:cNvSpPr>
          <p:nvPr>
            <p:ph sz="quarter" idx="4"/>
          </p:nvPr>
        </p:nvSpPr>
        <p:spPr>
          <a:xfrm>
            <a:off x="7487920" y="2194560"/>
            <a:ext cx="4582160" cy="4306824"/>
          </a:xfrm>
        </p:spPr>
        <p:txBody>
          <a:bodyPr vert="horz" lIns="91440" tIns="45720" rIns="91440" bIns="45720" rtlCol="0" anchor="t">
            <a:normAutofit/>
          </a:bodyPr>
          <a:lstStyle>
            <a:defPPr>
              <a:defRPr lang="fr-FR"/>
            </a:defPPr>
          </a:lstStyle>
          <a:p>
            <a:pPr marL="0" indent="0" rtl="0">
              <a:lnSpc>
                <a:spcPct val="150000"/>
              </a:lnSpc>
              <a:buNone/>
            </a:pPr>
            <a:r>
              <a:rPr lang="fr-FR" dirty="0">
                <a:latin typeface="Gill Sans Nova Light" panose="020B0302020104020203" pitchFamily="34" charset="0"/>
                <a:cs typeface="Calibri"/>
              </a:rPr>
              <a:t>Chaque année: 700 000 personnes</a:t>
            </a:r>
          </a:p>
          <a:p>
            <a:pPr marL="0" indent="0" rtl="0">
              <a:lnSpc>
                <a:spcPct val="150000"/>
              </a:lnSpc>
              <a:buNone/>
            </a:pPr>
            <a:r>
              <a:rPr lang="fr-FR" dirty="0">
                <a:latin typeface="Gill Sans Nova Light" panose="020B0302020104020203" pitchFamily="34" charset="0"/>
                <a:cs typeface="Calibri"/>
              </a:rPr>
              <a:t>Petit café: L’Augustinus</a:t>
            </a:r>
          </a:p>
          <a:p>
            <a:pPr marL="0" indent="0" rtl="0">
              <a:lnSpc>
                <a:spcPct val="150000"/>
              </a:lnSpc>
              <a:buNone/>
            </a:pPr>
            <a:r>
              <a:rPr lang="fr-FR" dirty="0">
                <a:latin typeface="Gill Sans Nova Light" panose="020B0302020104020203" pitchFamily="34" charset="0"/>
                <a:cs typeface="Calibri"/>
              </a:rPr>
              <a:t>Un département: à Meudon</a:t>
            </a:r>
          </a:p>
          <a:p>
            <a:pPr marL="0" indent="0" rtl="0">
              <a:lnSpc>
                <a:spcPct val="150000"/>
              </a:lnSpc>
              <a:buNone/>
            </a:pPr>
            <a:r>
              <a:rPr lang="fr-FR" dirty="0">
                <a:latin typeface="Gill Sans Nova Light" panose="020B0302020104020203" pitchFamily="34" charset="0"/>
                <a:cs typeface="Calibri"/>
              </a:rPr>
              <a:t>En face: la tombe de Rodin et son épouse</a:t>
            </a:r>
          </a:p>
        </p:txBody>
      </p:sp>
      <p:sp>
        <p:nvSpPr>
          <p:cNvPr id="5" name="Espace réservé du pied de page 4">
            <a:extLst>
              <a:ext uri="{FF2B5EF4-FFF2-40B4-BE49-F238E27FC236}">
                <a16:creationId xmlns:a16="http://schemas.microsoft.com/office/drawing/2014/main" id="{4A947406-5839-A735-732D-5690E6315B95}"/>
              </a:ext>
            </a:extLst>
          </p:cNvPr>
          <p:cNvSpPr>
            <a:spLocks noGrp="1"/>
          </p:cNvSpPr>
          <p:nvPr>
            <p:ph type="ftr" sz="quarter" idx="11"/>
          </p:nvPr>
        </p:nvSpPr>
        <p:spPr/>
        <p:txBody>
          <a:bodyPr rtlCol="0"/>
          <a:lstStyle>
            <a:defPPr>
              <a:defRPr lang="fr-FR"/>
            </a:defPPr>
          </a:lstStyle>
          <a:p>
            <a:pPr rtl="0"/>
            <a:r>
              <a:rPr lang="fr-FR" dirty="0"/>
              <a:t>Musée Rodin</a:t>
            </a:r>
          </a:p>
        </p:txBody>
      </p:sp>
      <p:sp>
        <p:nvSpPr>
          <p:cNvPr id="6" name="Espace réservé du numéro de diapositive 5">
            <a:extLst>
              <a:ext uri="{FF2B5EF4-FFF2-40B4-BE49-F238E27FC236}">
                <a16:creationId xmlns:a16="http://schemas.microsoft.com/office/drawing/2014/main" id="{662884A3-BD82-0FC6-A582-54DD17DBCB4A}"/>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t>3</a:t>
            </a:fld>
            <a:endParaRPr lang="fr-FR" dirty="0"/>
          </a:p>
        </p:txBody>
      </p:sp>
    </p:spTree>
    <p:extLst>
      <p:ext uri="{BB962C8B-B14F-4D97-AF65-F5344CB8AC3E}">
        <p14:creationId xmlns:p14="http://schemas.microsoft.com/office/powerpoint/2010/main" val="207433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256B7E-1633-44AB-8584-82DF5B726834}"/>
              </a:ext>
            </a:extLst>
          </p:cNvPr>
          <p:cNvSpPr>
            <a:spLocks noGrp="1"/>
          </p:cNvSpPr>
          <p:nvPr>
            <p:ph type="title"/>
          </p:nvPr>
        </p:nvSpPr>
        <p:spPr/>
        <p:txBody>
          <a:bodyPr rtlCol="0"/>
          <a:lstStyle>
            <a:defPPr>
              <a:defRPr lang="fr-FR"/>
            </a:defPPr>
          </a:lstStyle>
          <a:p>
            <a:pPr algn="ctr" rtl="0"/>
            <a:r>
              <a:rPr lang="fr-FR" dirty="0"/>
              <a:t>Rodin</a:t>
            </a:r>
          </a:p>
        </p:txBody>
      </p:sp>
      <p:sp>
        <p:nvSpPr>
          <p:cNvPr id="26" name="Espace réservé du texte 25">
            <a:extLst>
              <a:ext uri="{FF2B5EF4-FFF2-40B4-BE49-F238E27FC236}">
                <a16:creationId xmlns:a16="http://schemas.microsoft.com/office/drawing/2014/main" id="{FAA80863-7DDD-E33E-7C2A-C806622CEF7D}"/>
              </a:ext>
            </a:extLst>
          </p:cNvPr>
          <p:cNvSpPr>
            <a:spLocks noGrp="1"/>
          </p:cNvSpPr>
          <p:nvPr>
            <p:ph type="body" sz="quarter" idx="13"/>
          </p:nvPr>
        </p:nvSpPr>
        <p:spPr>
          <a:xfrm>
            <a:off x="0" y="1179839"/>
            <a:ext cx="4805680" cy="4242816"/>
          </a:xfrm>
        </p:spPr>
        <p:txBody>
          <a:bodyPr rtlCol="0">
            <a:normAutofit/>
          </a:bodyPr>
          <a:lstStyle>
            <a:defPPr>
              <a:defRPr lang="fr-FR"/>
            </a:defPPr>
          </a:lstStyle>
          <a:p>
            <a:pPr rtl="0"/>
            <a:r>
              <a:rPr lang="fr-FR" sz="14000" dirty="0"/>
              <a:t>Rodin</a:t>
            </a:r>
          </a:p>
        </p:txBody>
      </p:sp>
      <p:pic>
        <p:nvPicPr>
          <p:cNvPr id="10" name="Image 9" descr="Accent floral en forme de feuille">
            <a:extLst>
              <a:ext uri="{FF2B5EF4-FFF2-40B4-BE49-F238E27FC236}">
                <a16:creationId xmlns:a16="http://schemas.microsoft.com/office/drawing/2014/main" id="{1CABBF9A-AC19-48D9-D218-D09928CE16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sp>
        <p:nvSpPr>
          <p:cNvPr id="3" name="Espace réservé du texte 2">
            <a:extLst>
              <a:ext uri="{FF2B5EF4-FFF2-40B4-BE49-F238E27FC236}">
                <a16:creationId xmlns:a16="http://schemas.microsoft.com/office/drawing/2014/main" id="{EFB90AB4-D228-4548-B072-726498212362}"/>
              </a:ext>
            </a:extLst>
          </p:cNvPr>
          <p:cNvSpPr>
            <a:spLocks noGrp="1"/>
          </p:cNvSpPr>
          <p:nvPr>
            <p:ph type="body" idx="1"/>
          </p:nvPr>
        </p:nvSpPr>
        <p:spPr>
          <a:xfrm>
            <a:off x="6289612" y="2010030"/>
            <a:ext cx="5065776" cy="448056"/>
          </a:xfrm>
        </p:spPr>
        <p:txBody>
          <a:bodyPr rtlCol="0">
            <a:normAutofit/>
          </a:bodyPr>
          <a:lstStyle>
            <a:defPPr>
              <a:defRPr lang="fr-FR"/>
            </a:defPPr>
          </a:lstStyle>
          <a:p>
            <a:pPr rtl="0"/>
            <a:r>
              <a:rPr lang="fr-FR" sz="2400" dirty="0"/>
              <a:t>Qui?</a:t>
            </a:r>
          </a:p>
        </p:txBody>
      </p:sp>
      <p:sp>
        <p:nvSpPr>
          <p:cNvPr id="4" name="Espace réservé du contenu 3">
            <a:extLst>
              <a:ext uri="{FF2B5EF4-FFF2-40B4-BE49-F238E27FC236}">
                <a16:creationId xmlns:a16="http://schemas.microsoft.com/office/drawing/2014/main" id="{950677C9-3E42-427F-93B8-526692906471}"/>
              </a:ext>
            </a:extLst>
          </p:cNvPr>
          <p:cNvSpPr>
            <a:spLocks noGrp="1"/>
          </p:cNvSpPr>
          <p:nvPr>
            <p:ph sz="half" idx="2"/>
          </p:nvPr>
        </p:nvSpPr>
        <p:spPr>
          <a:xfrm>
            <a:off x="6289612" y="2449958"/>
            <a:ext cx="5065776" cy="1875154"/>
          </a:xfrm>
        </p:spPr>
        <p:txBody>
          <a:bodyPr rtlCol="0">
            <a:normAutofit/>
          </a:bodyPr>
          <a:lstStyle>
            <a:defPPr>
              <a:defRPr lang="fr-FR"/>
            </a:defPPr>
          </a:lstStyle>
          <a:p>
            <a:pPr rtl="0"/>
            <a:r>
              <a:rPr lang="fr-FR" sz="2400" dirty="0"/>
              <a:t>Sculpteur et peintre</a:t>
            </a:r>
          </a:p>
          <a:p>
            <a:pPr rtl="0"/>
            <a:r>
              <a:rPr lang="fr-FR" sz="2400" dirty="0"/>
              <a:t>15: école impériale de dessin</a:t>
            </a:r>
          </a:p>
          <a:p>
            <a:pPr rtl="0"/>
            <a:r>
              <a:rPr lang="fr-FR" sz="2400" dirty="0"/>
              <a:t>Admis à l’école des Beaux-Arts</a:t>
            </a:r>
          </a:p>
          <a:p>
            <a:pPr rtl="0"/>
            <a:r>
              <a:rPr lang="fr-FR" sz="2400" dirty="0"/>
              <a:t>Refusé 3x</a:t>
            </a:r>
          </a:p>
        </p:txBody>
      </p:sp>
      <p:sp>
        <p:nvSpPr>
          <p:cNvPr id="6" name="Espace réservé du texte 5">
            <a:extLst>
              <a:ext uri="{FF2B5EF4-FFF2-40B4-BE49-F238E27FC236}">
                <a16:creationId xmlns:a16="http://schemas.microsoft.com/office/drawing/2014/main" id="{F5018B6D-E395-49AD-92AD-AD69E3AB40C3}"/>
              </a:ext>
            </a:extLst>
          </p:cNvPr>
          <p:cNvSpPr>
            <a:spLocks noGrp="1"/>
          </p:cNvSpPr>
          <p:nvPr>
            <p:ph type="body" sz="quarter" idx="3"/>
          </p:nvPr>
        </p:nvSpPr>
        <p:spPr/>
        <p:txBody>
          <a:bodyPr rtlCol="0">
            <a:normAutofit/>
          </a:bodyPr>
          <a:lstStyle>
            <a:defPPr>
              <a:defRPr lang="fr-FR"/>
            </a:defPPr>
          </a:lstStyle>
          <a:p>
            <a:pPr rtl="0"/>
            <a:r>
              <a:rPr lang="fr-FR" sz="2400" dirty="0"/>
              <a:t>Rose </a:t>
            </a:r>
            <a:r>
              <a:rPr lang="fr-FR" sz="2400" dirty="0" err="1"/>
              <a:t>Beuret</a:t>
            </a:r>
            <a:endParaRPr lang="fr-FR" sz="2400" dirty="0"/>
          </a:p>
        </p:txBody>
      </p:sp>
      <p:sp>
        <p:nvSpPr>
          <p:cNvPr id="5" name="Espace réservé du contenu 4">
            <a:extLst>
              <a:ext uri="{FF2B5EF4-FFF2-40B4-BE49-F238E27FC236}">
                <a16:creationId xmlns:a16="http://schemas.microsoft.com/office/drawing/2014/main" id="{BDB9D020-1E25-453D-83DF-1420ACD3968D}"/>
              </a:ext>
            </a:extLst>
          </p:cNvPr>
          <p:cNvSpPr>
            <a:spLocks noGrp="1"/>
          </p:cNvSpPr>
          <p:nvPr>
            <p:ph sz="quarter" idx="4"/>
          </p:nvPr>
        </p:nvSpPr>
        <p:spPr>
          <a:xfrm>
            <a:off x="6289612" y="4791455"/>
            <a:ext cx="5065776" cy="1930019"/>
          </a:xfrm>
        </p:spPr>
        <p:txBody>
          <a:bodyPr rtlCol="0">
            <a:normAutofit/>
          </a:bodyPr>
          <a:lstStyle>
            <a:defPPr>
              <a:defRPr lang="fr-FR"/>
            </a:defPPr>
          </a:lstStyle>
          <a:p>
            <a:r>
              <a:rPr lang="fr-FR" sz="2400" dirty="0"/>
              <a:t>1864: rencontre sa femme</a:t>
            </a:r>
          </a:p>
          <a:p>
            <a:pPr rtl="0"/>
            <a:r>
              <a:rPr lang="fr-FR" sz="2400" dirty="0"/>
              <a:t>Bustes et œuvres d’art à son effigie</a:t>
            </a:r>
          </a:p>
          <a:p>
            <a:pPr rtl="0"/>
            <a:r>
              <a:rPr lang="fr-FR" sz="2400" dirty="0"/>
              <a:t>Don ses œuvres à l’état français</a:t>
            </a:r>
          </a:p>
          <a:p>
            <a:pPr rtl="0"/>
            <a:r>
              <a:rPr lang="fr-FR" sz="2400" dirty="0"/>
              <a:t>Dans un musée à part entière</a:t>
            </a:r>
          </a:p>
        </p:txBody>
      </p:sp>
      <p:sp>
        <p:nvSpPr>
          <p:cNvPr id="7" name="Espace réservé du pied de page 6">
            <a:extLst>
              <a:ext uri="{FF2B5EF4-FFF2-40B4-BE49-F238E27FC236}">
                <a16:creationId xmlns:a16="http://schemas.microsoft.com/office/drawing/2014/main" id="{486CE65B-C283-8A90-DF86-161AC356BEA0}"/>
              </a:ext>
            </a:extLst>
          </p:cNvPr>
          <p:cNvSpPr>
            <a:spLocks noGrp="1"/>
          </p:cNvSpPr>
          <p:nvPr>
            <p:ph type="ftr" sz="quarter" idx="11"/>
          </p:nvPr>
        </p:nvSpPr>
        <p:spPr/>
        <p:txBody>
          <a:bodyPr rtlCol="0"/>
          <a:lstStyle>
            <a:defPPr>
              <a:defRPr lang="fr-FR"/>
            </a:defPPr>
          </a:lstStyle>
          <a:p>
            <a:pPr rtl="0"/>
            <a:r>
              <a:rPr lang="fr-FR" dirty="0"/>
              <a:t>Musée Rodin</a:t>
            </a:r>
          </a:p>
        </p:txBody>
      </p:sp>
      <p:sp>
        <p:nvSpPr>
          <p:cNvPr id="9" name="Espace réservé du numéro de diapositive 7">
            <a:extLst>
              <a:ext uri="{FF2B5EF4-FFF2-40B4-BE49-F238E27FC236}">
                <a16:creationId xmlns:a16="http://schemas.microsoft.com/office/drawing/2014/main" id="{FEDDE84F-33A7-1FC6-0912-6F42974F3C31}"/>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pPr rtl="0"/>
              <a:t>4</a:t>
            </a:fld>
            <a:endParaRPr lang="fr-FR" dirty="0"/>
          </a:p>
        </p:txBody>
      </p:sp>
    </p:spTree>
    <p:extLst>
      <p:ext uri="{BB962C8B-B14F-4D97-AF65-F5344CB8AC3E}">
        <p14:creationId xmlns:p14="http://schemas.microsoft.com/office/powerpoint/2010/main" val="2985610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002655-34DF-25F9-4640-B2CE5329AD1A}"/>
              </a:ext>
            </a:extLst>
          </p:cNvPr>
          <p:cNvSpPr>
            <a:spLocks noGrp="1"/>
          </p:cNvSpPr>
          <p:nvPr>
            <p:ph type="title"/>
          </p:nvPr>
        </p:nvSpPr>
        <p:spPr>
          <a:xfrm>
            <a:off x="381000" y="381000"/>
            <a:ext cx="11430000" cy="1325563"/>
          </a:xfrm>
        </p:spPr>
        <p:txBody>
          <a:bodyPr rtlCol="0" anchor="ctr">
            <a:normAutofit/>
          </a:bodyPr>
          <a:lstStyle>
            <a:defPPr>
              <a:defRPr lang="fr-FR"/>
            </a:defPPr>
          </a:lstStyle>
          <a:p>
            <a:pPr rtl="0"/>
            <a:r>
              <a:rPr lang="fr-FR" dirty="0"/>
              <a:t>Les œuvres d’art</a:t>
            </a:r>
          </a:p>
        </p:txBody>
      </p:sp>
      <p:sp>
        <p:nvSpPr>
          <p:cNvPr id="3" name="Espace réservé du contenu 2">
            <a:extLst>
              <a:ext uri="{FF2B5EF4-FFF2-40B4-BE49-F238E27FC236}">
                <a16:creationId xmlns:a16="http://schemas.microsoft.com/office/drawing/2014/main" id="{1A585715-2793-160B-269E-D9516C84D73A}"/>
              </a:ext>
            </a:extLst>
          </p:cNvPr>
          <p:cNvSpPr>
            <a:spLocks noGrp="1"/>
          </p:cNvSpPr>
          <p:nvPr>
            <p:ph sz="half" idx="1"/>
          </p:nvPr>
        </p:nvSpPr>
        <p:spPr>
          <a:xfrm>
            <a:off x="838200" y="2628461"/>
            <a:ext cx="5181600" cy="3548501"/>
          </a:xfrm>
        </p:spPr>
        <p:txBody>
          <a:bodyPr rtlCol="0">
            <a:normAutofit/>
          </a:bodyPr>
          <a:lstStyle>
            <a:defPPr>
              <a:defRPr lang="fr-FR"/>
            </a:defPPr>
          </a:lstStyle>
          <a:p>
            <a:pPr rtl="0"/>
            <a:r>
              <a:rPr lang="fr-FR" dirty="0"/>
              <a:t>Plus célèbre: ‘Le Penseur’</a:t>
            </a:r>
          </a:p>
          <a:p>
            <a:pPr rtl="0"/>
            <a:r>
              <a:rPr lang="fr-FR" dirty="0"/>
              <a:t>Place, entourée de haies</a:t>
            </a:r>
          </a:p>
          <a:p>
            <a:pPr rtl="0"/>
            <a:r>
              <a:rPr lang="fr-FR" dirty="0"/>
              <a:t>Nous sommes vu:</a:t>
            </a:r>
          </a:p>
          <a:p>
            <a:pPr lvl="1"/>
            <a:r>
              <a:rPr lang="fr-FR" dirty="0"/>
              <a:t>Le Baiser (de </a:t>
            </a:r>
            <a:r>
              <a:rPr lang="fr-FR" dirty="0" err="1"/>
              <a:t>Kus</a:t>
            </a:r>
            <a:r>
              <a:rPr lang="fr-FR" dirty="0"/>
              <a:t>)</a:t>
            </a:r>
          </a:p>
          <a:p>
            <a:pPr lvl="1"/>
            <a:r>
              <a:rPr lang="fr-FR" dirty="0"/>
              <a:t>Les trois ombres (The </a:t>
            </a:r>
            <a:r>
              <a:rPr lang="fr-FR" dirty="0" err="1"/>
              <a:t>three</a:t>
            </a:r>
            <a:r>
              <a:rPr lang="fr-FR" dirty="0"/>
              <a:t> </a:t>
            </a:r>
            <a:r>
              <a:rPr lang="fr-FR" dirty="0" err="1"/>
              <a:t>shades</a:t>
            </a:r>
            <a:r>
              <a:rPr lang="fr-FR" dirty="0"/>
              <a:t>)</a:t>
            </a:r>
          </a:p>
          <a:p>
            <a:pPr lvl="1"/>
            <a:r>
              <a:rPr lang="fr-FR" dirty="0"/>
              <a:t>Jean de Fiennes</a:t>
            </a:r>
          </a:p>
          <a:p>
            <a:pPr lvl="1"/>
            <a:r>
              <a:rPr lang="fr-FR" dirty="0"/>
              <a:t>Balzac</a:t>
            </a:r>
          </a:p>
        </p:txBody>
      </p:sp>
      <p:pic>
        <p:nvPicPr>
          <p:cNvPr id="7" name="Afbeelding 6" descr="Afbeelding met hemel, buitenshuis, gebouw, beeldhouwwerk&#10;&#10;Automatisch gegenereerde beschrijving">
            <a:extLst>
              <a:ext uri="{FF2B5EF4-FFF2-40B4-BE49-F238E27FC236}">
                <a16:creationId xmlns:a16="http://schemas.microsoft.com/office/drawing/2014/main" id="{71C38BBB-D0CE-76B6-8A1B-5AC9B4FF1A0D}"/>
              </a:ext>
            </a:extLst>
          </p:cNvPr>
          <p:cNvPicPr>
            <a:picLocks noChangeAspect="1"/>
          </p:cNvPicPr>
          <p:nvPr/>
        </p:nvPicPr>
        <p:blipFill>
          <a:blip r:embed="rId3"/>
          <a:stretch>
            <a:fillRect/>
          </a:stretch>
        </p:blipFill>
        <p:spPr>
          <a:xfrm>
            <a:off x="6172200" y="2932432"/>
            <a:ext cx="5181600" cy="2940558"/>
          </a:xfrm>
          <a:prstGeom prst="rect">
            <a:avLst/>
          </a:prstGeom>
          <a:noFill/>
        </p:spPr>
      </p:pic>
      <p:sp>
        <p:nvSpPr>
          <p:cNvPr id="4" name="Espace réservé du pied de page 3">
            <a:extLst>
              <a:ext uri="{FF2B5EF4-FFF2-40B4-BE49-F238E27FC236}">
                <a16:creationId xmlns:a16="http://schemas.microsoft.com/office/drawing/2014/main" id="{A3609A75-5E9A-C165-5A1D-764F9E96B722}"/>
              </a:ext>
            </a:extLst>
          </p:cNvPr>
          <p:cNvSpPr>
            <a:spLocks noGrp="1"/>
          </p:cNvSpPr>
          <p:nvPr>
            <p:ph type="ftr" sz="quarter" idx="10"/>
          </p:nvPr>
        </p:nvSpPr>
        <p:spPr>
          <a:xfrm>
            <a:off x="228600" y="6356350"/>
            <a:ext cx="4114800" cy="365125"/>
          </a:xfrm>
        </p:spPr>
        <p:txBody>
          <a:bodyPr rtlCol="0" anchor="ctr">
            <a:normAutofit/>
          </a:bodyPr>
          <a:lstStyle>
            <a:defPPr>
              <a:defRPr lang="fr-FR"/>
            </a:defPPr>
          </a:lstStyle>
          <a:p>
            <a:pPr rtl="0">
              <a:spcAft>
                <a:spcPts val="600"/>
              </a:spcAft>
            </a:pPr>
            <a:r>
              <a:rPr lang="fr-FR" dirty="0"/>
              <a:t>Musée Rodin</a:t>
            </a:r>
            <a:endParaRPr lang="fr-FR"/>
          </a:p>
        </p:txBody>
      </p:sp>
      <p:sp>
        <p:nvSpPr>
          <p:cNvPr id="5" name="Espace réservé du numéro de diapositive 4">
            <a:extLst>
              <a:ext uri="{FF2B5EF4-FFF2-40B4-BE49-F238E27FC236}">
                <a16:creationId xmlns:a16="http://schemas.microsoft.com/office/drawing/2014/main" id="{0108060B-6C9E-CFFF-55DE-F0D645C094DC}"/>
              </a:ext>
            </a:extLst>
          </p:cNvPr>
          <p:cNvSpPr>
            <a:spLocks noGrp="1"/>
          </p:cNvSpPr>
          <p:nvPr>
            <p:ph type="sldNum" sz="quarter" idx="11"/>
          </p:nvPr>
        </p:nvSpPr>
        <p:spPr>
          <a:xfrm>
            <a:off x="9208008" y="6356350"/>
            <a:ext cx="2743200" cy="365125"/>
          </a:xfrm>
        </p:spPr>
        <p:txBody>
          <a:bodyPr rtlCol="0" anchor="ctr">
            <a:normAutofit/>
          </a:bodyPr>
          <a:lstStyle>
            <a:defPPr>
              <a:defRPr lang="fr-FR"/>
            </a:defPPr>
          </a:lstStyle>
          <a:p>
            <a:pPr rtl="0">
              <a:spcAft>
                <a:spcPts val="600"/>
              </a:spcAft>
            </a:pPr>
            <a:fld id="{294A09A9-5501-47C1-A89A-A340965A2BE2}" type="slidenum">
              <a:rPr lang="fr-FR" smtClean="0"/>
              <a:pPr rtl="0">
                <a:spcAft>
                  <a:spcPts val="600"/>
                </a:spcAft>
              </a:pPr>
              <a:t>5</a:t>
            </a:fld>
            <a:endParaRPr lang="fr-FR"/>
          </a:p>
        </p:txBody>
      </p:sp>
      <p:pic>
        <p:nvPicPr>
          <p:cNvPr id="10" name="Afbeelding 9" descr="Afbeelding met beeldhouwwerk&#10;&#10;Automatisch gegenereerde beschrijving">
            <a:extLst>
              <a:ext uri="{FF2B5EF4-FFF2-40B4-BE49-F238E27FC236}">
                <a16:creationId xmlns:a16="http://schemas.microsoft.com/office/drawing/2014/main" id="{32D4C6C1-A4E7-EDDB-4567-6C94CBEC3FBD}"/>
              </a:ext>
            </a:extLst>
          </p:cNvPr>
          <p:cNvPicPr>
            <a:picLocks noChangeAspect="1"/>
          </p:cNvPicPr>
          <p:nvPr/>
        </p:nvPicPr>
        <p:blipFill>
          <a:blip r:embed="rId4"/>
          <a:stretch>
            <a:fillRect/>
          </a:stretch>
        </p:blipFill>
        <p:spPr>
          <a:xfrm>
            <a:off x="6880860" y="2050036"/>
            <a:ext cx="3764280" cy="4705350"/>
          </a:xfrm>
          <a:prstGeom prst="rect">
            <a:avLst/>
          </a:prstGeom>
        </p:spPr>
      </p:pic>
      <p:pic>
        <p:nvPicPr>
          <p:cNvPr id="12" name="Afbeelding 11" descr="Afbeelding met boom, grond, buitenshuis, reptiel&#10;&#10;Automatisch gegenereerde beschrijving">
            <a:extLst>
              <a:ext uri="{FF2B5EF4-FFF2-40B4-BE49-F238E27FC236}">
                <a16:creationId xmlns:a16="http://schemas.microsoft.com/office/drawing/2014/main" id="{54D60F89-A237-07AB-7581-623957EBC016}"/>
              </a:ext>
            </a:extLst>
          </p:cNvPr>
          <p:cNvPicPr>
            <a:picLocks noChangeAspect="1"/>
          </p:cNvPicPr>
          <p:nvPr/>
        </p:nvPicPr>
        <p:blipFill>
          <a:blip r:embed="rId5"/>
          <a:stretch>
            <a:fillRect/>
          </a:stretch>
        </p:blipFill>
        <p:spPr>
          <a:xfrm>
            <a:off x="6172200" y="2685670"/>
            <a:ext cx="5143500" cy="3429000"/>
          </a:xfrm>
          <a:prstGeom prst="rect">
            <a:avLst/>
          </a:prstGeom>
        </p:spPr>
      </p:pic>
      <p:pic>
        <p:nvPicPr>
          <p:cNvPr id="14" name="Afbeelding 13" descr="Afbeelding met overdekt, vloer, persoon, beeldhouwwerk&#10;&#10;Automatisch gegenereerde beschrijving">
            <a:extLst>
              <a:ext uri="{FF2B5EF4-FFF2-40B4-BE49-F238E27FC236}">
                <a16:creationId xmlns:a16="http://schemas.microsoft.com/office/drawing/2014/main" id="{135B39F0-F2C0-4122-B84C-514B1A3018B1}"/>
              </a:ext>
            </a:extLst>
          </p:cNvPr>
          <p:cNvPicPr>
            <a:picLocks noChangeAspect="1"/>
          </p:cNvPicPr>
          <p:nvPr/>
        </p:nvPicPr>
        <p:blipFill>
          <a:blip r:embed="rId6"/>
          <a:stretch>
            <a:fillRect/>
          </a:stretch>
        </p:blipFill>
        <p:spPr>
          <a:xfrm>
            <a:off x="7080199" y="1782711"/>
            <a:ext cx="3365601" cy="4972675"/>
          </a:xfrm>
          <a:prstGeom prst="rect">
            <a:avLst/>
          </a:prstGeom>
        </p:spPr>
      </p:pic>
      <p:pic>
        <p:nvPicPr>
          <p:cNvPr id="16" name="Afbeelding 15" descr="Afbeelding met megaliet&#10;&#10;Automatisch gegenereerde beschrijving">
            <a:extLst>
              <a:ext uri="{FF2B5EF4-FFF2-40B4-BE49-F238E27FC236}">
                <a16:creationId xmlns:a16="http://schemas.microsoft.com/office/drawing/2014/main" id="{22BC0D3E-A72B-D384-4FA4-04736D35E76F}"/>
              </a:ext>
            </a:extLst>
          </p:cNvPr>
          <p:cNvPicPr>
            <a:picLocks noChangeAspect="1"/>
          </p:cNvPicPr>
          <p:nvPr/>
        </p:nvPicPr>
        <p:blipFill>
          <a:blip r:embed="rId7"/>
          <a:stretch>
            <a:fillRect/>
          </a:stretch>
        </p:blipFill>
        <p:spPr>
          <a:xfrm>
            <a:off x="6880860" y="1731403"/>
            <a:ext cx="3697348" cy="5075289"/>
          </a:xfrm>
          <a:prstGeom prst="rect">
            <a:avLst/>
          </a:prstGeom>
        </p:spPr>
      </p:pic>
    </p:spTree>
    <p:extLst>
      <p:ext uri="{BB962C8B-B14F-4D97-AF65-F5344CB8AC3E}">
        <p14:creationId xmlns:p14="http://schemas.microsoft.com/office/powerpoint/2010/main" val="173299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0"/>
                                        </p:tgtEl>
                                        <p:attrNameLst>
                                          <p:attrName>ppt_x</p:attrName>
                                        </p:attrNameLst>
                                      </p:cBhvr>
                                      <p:tavLst>
                                        <p:tav tm="0">
                                          <p:val>
                                            <p:strVal val="ppt_x"/>
                                          </p:val>
                                        </p:tav>
                                        <p:tav tm="100000">
                                          <p:val>
                                            <p:strVal val="ppt_x"/>
                                          </p:val>
                                        </p:tav>
                                      </p:tavLst>
                                    </p:anim>
                                    <p:anim calcmode="lin" valueType="num">
                                      <p:cBhvr additive="base">
                                        <p:cTn id="25" dur="500"/>
                                        <p:tgtEl>
                                          <p:spTgt spid="10"/>
                                        </p:tgtEl>
                                        <p:attrNameLst>
                                          <p:attrName>ppt_y</p:attrName>
                                        </p:attrNameLst>
                                      </p:cBhvr>
                                      <p:tavLst>
                                        <p:tav tm="0">
                                          <p:val>
                                            <p:strVal val="ppt_y"/>
                                          </p:val>
                                        </p:tav>
                                        <p:tav tm="100000">
                                          <p:val>
                                            <p:strVal val="1+ppt_h/2"/>
                                          </p:val>
                                        </p:tav>
                                      </p:tavLst>
                                    </p:anim>
                                    <p:set>
                                      <p:cBhvr>
                                        <p:cTn id="26" dur="1" fill="hold">
                                          <p:stCondLst>
                                            <p:cond delay="499"/>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2"/>
                                        </p:tgtEl>
                                        <p:attrNameLst>
                                          <p:attrName>ppt_x</p:attrName>
                                        </p:attrNameLst>
                                      </p:cBhvr>
                                      <p:tavLst>
                                        <p:tav tm="0">
                                          <p:val>
                                            <p:strVal val="ppt_x"/>
                                          </p:val>
                                        </p:tav>
                                        <p:tav tm="100000">
                                          <p:val>
                                            <p:strVal val="ppt_x"/>
                                          </p:val>
                                        </p:tav>
                                      </p:tavLst>
                                    </p:anim>
                                    <p:anim calcmode="lin" valueType="num">
                                      <p:cBhvr additive="base">
                                        <p:cTn id="37" dur="500"/>
                                        <p:tgtEl>
                                          <p:spTgt spid="12"/>
                                        </p:tgtEl>
                                        <p:attrNameLst>
                                          <p:attrName>ppt_y</p:attrName>
                                        </p:attrNameLst>
                                      </p:cBhvr>
                                      <p:tavLst>
                                        <p:tav tm="0">
                                          <p:val>
                                            <p:strVal val="ppt_y"/>
                                          </p:val>
                                        </p:tav>
                                        <p:tav tm="100000">
                                          <p:val>
                                            <p:strVal val="1+ppt_h/2"/>
                                          </p:val>
                                        </p:tav>
                                      </p:tavLst>
                                    </p:anim>
                                    <p:set>
                                      <p:cBhvr>
                                        <p:cTn id="38" dur="1" fill="hold">
                                          <p:stCondLst>
                                            <p:cond delay="499"/>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4"/>
                                        </p:tgtEl>
                                        <p:attrNameLst>
                                          <p:attrName>ppt_x</p:attrName>
                                        </p:attrNameLst>
                                      </p:cBhvr>
                                      <p:tavLst>
                                        <p:tav tm="0">
                                          <p:val>
                                            <p:strVal val="ppt_x"/>
                                          </p:val>
                                        </p:tav>
                                        <p:tav tm="100000">
                                          <p:val>
                                            <p:strVal val="ppt_x"/>
                                          </p:val>
                                        </p:tav>
                                      </p:tavLst>
                                    </p:anim>
                                    <p:anim calcmode="lin" valueType="num">
                                      <p:cBhvr additive="base">
                                        <p:cTn id="49" dur="500"/>
                                        <p:tgtEl>
                                          <p:spTgt spid="14"/>
                                        </p:tgtEl>
                                        <p:attrNameLst>
                                          <p:attrName>ppt_y</p:attrName>
                                        </p:attrNameLst>
                                      </p:cBhvr>
                                      <p:tavLst>
                                        <p:tav tm="0">
                                          <p:val>
                                            <p:strVal val="ppt_y"/>
                                          </p:val>
                                        </p:tav>
                                        <p:tav tm="100000">
                                          <p:val>
                                            <p:strVal val="1+ppt_h/2"/>
                                          </p:val>
                                        </p:tav>
                                      </p:tavLst>
                                    </p:anim>
                                    <p:set>
                                      <p:cBhvr>
                                        <p:cTn id="50" dur="1" fill="hold">
                                          <p:stCondLst>
                                            <p:cond delay="499"/>
                                          </p:stCondLst>
                                        </p:cTn>
                                        <p:tgtEl>
                                          <p:spTgt spid="1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16"/>
                                        </p:tgtEl>
                                        <p:attrNameLst>
                                          <p:attrName>ppt_x</p:attrName>
                                        </p:attrNameLst>
                                      </p:cBhvr>
                                      <p:tavLst>
                                        <p:tav tm="0">
                                          <p:val>
                                            <p:strVal val="ppt_x"/>
                                          </p:val>
                                        </p:tav>
                                        <p:tav tm="100000">
                                          <p:val>
                                            <p:strVal val="ppt_x"/>
                                          </p:val>
                                        </p:tav>
                                      </p:tavLst>
                                    </p:anim>
                                    <p:anim calcmode="lin" valueType="num">
                                      <p:cBhvr additive="base">
                                        <p:cTn id="61" dur="500"/>
                                        <p:tgtEl>
                                          <p:spTgt spid="16"/>
                                        </p:tgtEl>
                                        <p:attrNameLst>
                                          <p:attrName>ppt_y</p:attrName>
                                        </p:attrNameLst>
                                      </p:cBhvr>
                                      <p:tavLst>
                                        <p:tav tm="0">
                                          <p:val>
                                            <p:strVal val="ppt_y"/>
                                          </p:val>
                                        </p:tav>
                                        <p:tav tm="100000">
                                          <p:val>
                                            <p:strVal val="1+ppt_h/2"/>
                                          </p:val>
                                        </p:tav>
                                      </p:tavLst>
                                    </p:anim>
                                    <p:set>
                                      <p:cBhvr>
                                        <p:cTn id="6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0B4516-A78C-D69C-2051-684BD2AB4940}"/>
              </a:ext>
            </a:extLst>
          </p:cNvPr>
          <p:cNvSpPr>
            <a:spLocks noGrp="1"/>
          </p:cNvSpPr>
          <p:nvPr>
            <p:ph type="title"/>
          </p:nvPr>
        </p:nvSpPr>
        <p:spPr>
          <a:xfrm>
            <a:off x="381000" y="381000"/>
            <a:ext cx="11430000" cy="1325563"/>
          </a:xfrm>
        </p:spPr>
        <p:txBody>
          <a:bodyPr rtlCol="0" anchor="ctr">
            <a:normAutofit/>
          </a:bodyPr>
          <a:lstStyle>
            <a:defPPr>
              <a:defRPr lang="fr-FR"/>
            </a:defPPr>
          </a:lstStyle>
          <a:p>
            <a:pPr rtl="0"/>
            <a:r>
              <a:rPr lang="fr-FR" dirty="0"/>
              <a:t>Les photos</a:t>
            </a:r>
          </a:p>
        </p:txBody>
      </p:sp>
      <p:pic>
        <p:nvPicPr>
          <p:cNvPr id="32" name="Afbeelding 31" descr="Afbeelding met overdekt, vloer, houten&#10;&#10;Automatisch gegenereerde beschrijving">
            <a:extLst>
              <a:ext uri="{FF2B5EF4-FFF2-40B4-BE49-F238E27FC236}">
                <a16:creationId xmlns:a16="http://schemas.microsoft.com/office/drawing/2014/main" id="{541B65B1-C450-6D07-EFC1-596561D5EAEE}"/>
              </a:ext>
            </a:extLst>
          </p:cNvPr>
          <p:cNvPicPr>
            <a:picLocks noChangeAspect="1"/>
          </p:cNvPicPr>
          <p:nvPr/>
        </p:nvPicPr>
        <p:blipFill rotWithShape="1">
          <a:blip r:embed="rId3"/>
          <a:srcRect t="2909" r="1" b="22034"/>
          <a:stretch/>
        </p:blipFill>
        <p:spPr>
          <a:xfrm>
            <a:off x="1541214" y="1633965"/>
            <a:ext cx="1529196" cy="1530377"/>
          </a:xfrm>
          <a:prstGeom prst="rect">
            <a:avLst/>
          </a:prstGeom>
          <a:noFill/>
        </p:spPr>
      </p:pic>
      <p:sp>
        <p:nvSpPr>
          <p:cNvPr id="57" name="Text Placeholder 3">
            <a:extLst>
              <a:ext uri="{FF2B5EF4-FFF2-40B4-BE49-F238E27FC236}">
                <a16:creationId xmlns:a16="http://schemas.microsoft.com/office/drawing/2014/main" id="{BC360982-53DE-2ECF-7E25-E127A82178C8}"/>
              </a:ext>
            </a:extLst>
          </p:cNvPr>
          <p:cNvSpPr>
            <a:spLocks noGrp="1"/>
          </p:cNvSpPr>
          <p:nvPr>
            <p:ph type="body" sz="quarter" idx="13"/>
          </p:nvPr>
        </p:nvSpPr>
        <p:spPr>
          <a:xfrm>
            <a:off x="1106424" y="2926080"/>
            <a:ext cx="2322576" cy="182880"/>
          </a:xfrm>
        </p:spPr>
        <p:txBody>
          <a:bodyPr/>
          <a:lstStyle/>
          <a:p>
            <a:endParaRPr lang="en-US" dirty="0"/>
          </a:p>
        </p:txBody>
      </p:sp>
      <p:pic>
        <p:nvPicPr>
          <p:cNvPr id="34" name="Afbeelding 33" descr="Afbeelding met boom, grond, buitenshuis, park&#10;&#10;Automatisch gegenereerde beschrijving">
            <a:extLst>
              <a:ext uri="{FF2B5EF4-FFF2-40B4-BE49-F238E27FC236}">
                <a16:creationId xmlns:a16="http://schemas.microsoft.com/office/drawing/2014/main" id="{438AD89A-3860-BE6A-87ED-106A17060A55}"/>
              </a:ext>
            </a:extLst>
          </p:cNvPr>
          <p:cNvPicPr>
            <a:picLocks noChangeAspect="1"/>
          </p:cNvPicPr>
          <p:nvPr/>
        </p:nvPicPr>
        <p:blipFill rotWithShape="1">
          <a:blip r:embed="rId4"/>
          <a:srcRect t="4913" r="1" b="20030"/>
          <a:stretch/>
        </p:blipFill>
        <p:spPr>
          <a:xfrm>
            <a:off x="1503302" y="3865529"/>
            <a:ext cx="1528820" cy="1530000"/>
          </a:xfrm>
          <a:prstGeom prst="rect">
            <a:avLst/>
          </a:prstGeom>
          <a:noFill/>
        </p:spPr>
      </p:pic>
      <p:sp>
        <p:nvSpPr>
          <p:cNvPr id="56" name="Text Placeholder 6">
            <a:extLst>
              <a:ext uri="{FF2B5EF4-FFF2-40B4-BE49-F238E27FC236}">
                <a16:creationId xmlns:a16="http://schemas.microsoft.com/office/drawing/2014/main" id="{2D81C010-226D-3732-658A-546EDCB8512C}"/>
              </a:ext>
            </a:extLst>
          </p:cNvPr>
          <p:cNvSpPr>
            <a:spLocks noGrp="1"/>
          </p:cNvSpPr>
          <p:nvPr>
            <p:ph type="body" sz="quarter" idx="25"/>
          </p:nvPr>
        </p:nvSpPr>
        <p:spPr>
          <a:xfrm>
            <a:off x="1106424" y="5086511"/>
            <a:ext cx="2322576" cy="182880"/>
          </a:xfrm>
        </p:spPr>
        <p:txBody>
          <a:bodyPr/>
          <a:lstStyle/>
          <a:p>
            <a:endParaRPr lang="en-US"/>
          </a:p>
        </p:txBody>
      </p:sp>
      <p:sp>
        <p:nvSpPr>
          <p:cNvPr id="58" name="Text Placeholder 7">
            <a:extLst>
              <a:ext uri="{FF2B5EF4-FFF2-40B4-BE49-F238E27FC236}">
                <a16:creationId xmlns:a16="http://schemas.microsoft.com/office/drawing/2014/main" id="{085E0A48-008F-C707-80BB-3F300A130F61}"/>
              </a:ext>
            </a:extLst>
          </p:cNvPr>
          <p:cNvSpPr>
            <a:spLocks noGrp="1"/>
          </p:cNvSpPr>
          <p:nvPr>
            <p:ph type="body" sz="quarter" idx="24"/>
          </p:nvPr>
        </p:nvSpPr>
        <p:spPr>
          <a:xfrm>
            <a:off x="1106424" y="5305967"/>
            <a:ext cx="2322576" cy="265176"/>
          </a:xfrm>
        </p:spPr>
        <p:txBody>
          <a:bodyPr/>
          <a:lstStyle/>
          <a:p>
            <a:endParaRPr lang="en-US"/>
          </a:p>
        </p:txBody>
      </p:sp>
      <p:pic>
        <p:nvPicPr>
          <p:cNvPr id="40" name="Afbeelding 39" descr="Afbeelding met tekst, muur, fotolijst, verven&#10;&#10;Automatisch gegenereerde beschrijving">
            <a:extLst>
              <a:ext uri="{FF2B5EF4-FFF2-40B4-BE49-F238E27FC236}">
                <a16:creationId xmlns:a16="http://schemas.microsoft.com/office/drawing/2014/main" id="{46875C22-C156-48B3-9A5C-43C5D1753788}"/>
              </a:ext>
            </a:extLst>
          </p:cNvPr>
          <p:cNvPicPr>
            <a:picLocks noChangeAspect="1"/>
          </p:cNvPicPr>
          <p:nvPr/>
        </p:nvPicPr>
        <p:blipFill rotWithShape="1">
          <a:blip r:embed="rId5"/>
          <a:srcRect t="13951" r="1" b="10992"/>
          <a:stretch/>
        </p:blipFill>
        <p:spPr>
          <a:xfrm>
            <a:off x="4036190" y="1681152"/>
            <a:ext cx="1528820" cy="1530000"/>
          </a:xfrm>
          <a:prstGeom prst="rect">
            <a:avLst/>
          </a:prstGeom>
          <a:noFill/>
        </p:spPr>
      </p:pic>
      <p:sp>
        <p:nvSpPr>
          <p:cNvPr id="60" name="Text Placeholder 9">
            <a:extLst>
              <a:ext uri="{FF2B5EF4-FFF2-40B4-BE49-F238E27FC236}">
                <a16:creationId xmlns:a16="http://schemas.microsoft.com/office/drawing/2014/main" id="{69283442-FD26-A497-B405-92D2BF37250B}"/>
              </a:ext>
            </a:extLst>
          </p:cNvPr>
          <p:cNvSpPr>
            <a:spLocks noGrp="1"/>
          </p:cNvSpPr>
          <p:nvPr>
            <p:ph type="body" sz="quarter" idx="19"/>
          </p:nvPr>
        </p:nvSpPr>
        <p:spPr>
          <a:xfrm>
            <a:off x="3639312" y="2926080"/>
            <a:ext cx="2322576" cy="182880"/>
          </a:xfrm>
        </p:spPr>
        <p:txBody>
          <a:bodyPr/>
          <a:lstStyle/>
          <a:p>
            <a:endParaRPr lang="en-US"/>
          </a:p>
        </p:txBody>
      </p:sp>
      <p:pic>
        <p:nvPicPr>
          <p:cNvPr id="53" name="Tijdelijke aanduiding voor afbeelding 52" descr="Afbeelding met tekst, kamer, galerie, scène&#10;&#10;Automatisch gegenereerde beschrijving">
            <a:extLst>
              <a:ext uri="{FF2B5EF4-FFF2-40B4-BE49-F238E27FC236}">
                <a16:creationId xmlns:a16="http://schemas.microsoft.com/office/drawing/2014/main" id="{64B681C1-75A0-B116-B8C8-3B3AE5935171}"/>
              </a:ext>
            </a:extLst>
          </p:cNvPr>
          <p:cNvPicPr>
            <a:picLocks noGrp="1" noChangeAspect="1"/>
          </p:cNvPicPr>
          <p:nvPr>
            <p:ph type="pic" sz="quarter" idx="29"/>
          </p:nvPr>
        </p:nvPicPr>
        <p:blipFill>
          <a:blip r:embed="rId6"/>
          <a:srcRect t="12397" b="12397"/>
          <a:stretch>
            <a:fillRect/>
          </a:stretch>
        </p:blipFill>
        <p:spPr>
          <a:xfrm>
            <a:off x="4035010" y="3817938"/>
            <a:ext cx="1530000" cy="1534191"/>
          </a:xfrm>
        </p:spPr>
      </p:pic>
      <p:sp>
        <p:nvSpPr>
          <p:cNvPr id="64" name="Text Placeholder 12">
            <a:extLst>
              <a:ext uri="{FF2B5EF4-FFF2-40B4-BE49-F238E27FC236}">
                <a16:creationId xmlns:a16="http://schemas.microsoft.com/office/drawing/2014/main" id="{945DA59E-3C29-471F-A8C3-AC3EDD6C3065}"/>
              </a:ext>
            </a:extLst>
          </p:cNvPr>
          <p:cNvSpPr>
            <a:spLocks noGrp="1"/>
          </p:cNvSpPr>
          <p:nvPr>
            <p:ph type="body" sz="quarter" idx="31"/>
          </p:nvPr>
        </p:nvSpPr>
        <p:spPr>
          <a:xfrm>
            <a:off x="3639312" y="5086511"/>
            <a:ext cx="2322576" cy="182880"/>
          </a:xfrm>
        </p:spPr>
        <p:txBody>
          <a:bodyPr/>
          <a:lstStyle/>
          <a:p>
            <a:endParaRPr lang="en-US"/>
          </a:p>
        </p:txBody>
      </p:sp>
      <p:sp>
        <p:nvSpPr>
          <p:cNvPr id="66" name="Text Placeholder 13">
            <a:extLst>
              <a:ext uri="{FF2B5EF4-FFF2-40B4-BE49-F238E27FC236}">
                <a16:creationId xmlns:a16="http://schemas.microsoft.com/office/drawing/2014/main" id="{A194E59B-40F1-C852-C05C-63FC472014B6}"/>
              </a:ext>
            </a:extLst>
          </p:cNvPr>
          <p:cNvSpPr>
            <a:spLocks noGrp="1"/>
          </p:cNvSpPr>
          <p:nvPr>
            <p:ph type="body" sz="quarter" idx="30"/>
          </p:nvPr>
        </p:nvSpPr>
        <p:spPr>
          <a:xfrm>
            <a:off x="3639312" y="5305967"/>
            <a:ext cx="2322576" cy="265176"/>
          </a:xfrm>
        </p:spPr>
        <p:txBody>
          <a:bodyPr/>
          <a:lstStyle/>
          <a:p>
            <a:endParaRPr lang="en-US"/>
          </a:p>
        </p:txBody>
      </p:sp>
      <p:pic>
        <p:nvPicPr>
          <p:cNvPr id="48" name="Tijdelijke aanduiding voor afbeelding 47" descr="Afbeelding met muur, overdekt, verven, fotolijst&#10;&#10;Automatisch gegenereerde beschrijving">
            <a:extLst>
              <a:ext uri="{FF2B5EF4-FFF2-40B4-BE49-F238E27FC236}">
                <a16:creationId xmlns:a16="http://schemas.microsoft.com/office/drawing/2014/main" id="{2B7BAF15-FD37-4601-EC2E-B0CAB6B44233}"/>
              </a:ext>
            </a:extLst>
          </p:cNvPr>
          <p:cNvPicPr>
            <a:picLocks noGrp="1" noChangeAspect="1"/>
          </p:cNvPicPr>
          <p:nvPr>
            <p:ph type="pic" sz="quarter" idx="16"/>
          </p:nvPr>
        </p:nvPicPr>
        <p:blipFill>
          <a:blip r:embed="rId7"/>
          <a:srcRect t="12449" b="12449"/>
          <a:stretch>
            <a:fillRect/>
          </a:stretch>
        </p:blipFill>
        <p:spPr>
          <a:xfrm>
            <a:off x="6626992" y="1632249"/>
            <a:ext cx="1530000" cy="1532093"/>
          </a:xfrm>
        </p:spPr>
      </p:pic>
      <p:sp>
        <p:nvSpPr>
          <p:cNvPr id="70" name="Text Placeholder 15">
            <a:extLst>
              <a:ext uri="{FF2B5EF4-FFF2-40B4-BE49-F238E27FC236}">
                <a16:creationId xmlns:a16="http://schemas.microsoft.com/office/drawing/2014/main" id="{30D52B5C-E85A-E87A-E16C-CAFD79572D78}"/>
              </a:ext>
            </a:extLst>
          </p:cNvPr>
          <p:cNvSpPr>
            <a:spLocks noGrp="1"/>
          </p:cNvSpPr>
          <p:nvPr>
            <p:ph type="body" sz="quarter" idx="21"/>
          </p:nvPr>
        </p:nvSpPr>
        <p:spPr>
          <a:xfrm>
            <a:off x="6172200" y="2926080"/>
            <a:ext cx="2322576" cy="182880"/>
          </a:xfrm>
        </p:spPr>
        <p:txBody>
          <a:bodyPr/>
          <a:lstStyle/>
          <a:p>
            <a:endParaRPr lang="en-US"/>
          </a:p>
        </p:txBody>
      </p:sp>
      <p:sp>
        <p:nvSpPr>
          <p:cNvPr id="72" name="Text Placeholder 16">
            <a:extLst>
              <a:ext uri="{FF2B5EF4-FFF2-40B4-BE49-F238E27FC236}">
                <a16:creationId xmlns:a16="http://schemas.microsoft.com/office/drawing/2014/main" id="{54796920-2EC7-4695-9361-036FB29198EE}"/>
              </a:ext>
            </a:extLst>
          </p:cNvPr>
          <p:cNvSpPr>
            <a:spLocks noGrp="1"/>
          </p:cNvSpPr>
          <p:nvPr>
            <p:ph type="body" sz="quarter" idx="20"/>
          </p:nvPr>
        </p:nvSpPr>
        <p:spPr>
          <a:xfrm>
            <a:off x="6172200" y="3145536"/>
            <a:ext cx="2322576" cy="265176"/>
          </a:xfrm>
        </p:spPr>
        <p:txBody>
          <a:bodyPr/>
          <a:lstStyle/>
          <a:p>
            <a:endParaRPr lang="en-US"/>
          </a:p>
        </p:txBody>
      </p:sp>
      <p:pic>
        <p:nvPicPr>
          <p:cNvPr id="59" name="Tijdelijke aanduiding voor afbeelding 58" descr="Afbeelding met boom, buitenshuis, grond, reptiel&#10;&#10;Automatisch gegenereerde beschrijving">
            <a:extLst>
              <a:ext uri="{FF2B5EF4-FFF2-40B4-BE49-F238E27FC236}">
                <a16:creationId xmlns:a16="http://schemas.microsoft.com/office/drawing/2014/main" id="{F0307351-7BF3-0B1E-3490-09C6AE1842C7}"/>
              </a:ext>
            </a:extLst>
          </p:cNvPr>
          <p:cNvPicPr>
            <a:picLocks noGrp="1" noChangeAspect="1"/>
          </p:cNvPicPr>
          <p:nvPr>
            <p:ph type="pic" sz="quarter" idx="28"/>
          </p:nvPr>
        </p:nvPicPr>
        <p:blipFill>
          <a:blip r:embed="rId8"/>
          <a:srcRect l="12551" r="12551"/>
          <a:stretch>
            <a:fillRect/>
          </a:stretch>
        </p:blipFill>
        <p:spPr>
          <a:xfrm>
            <a:off x="6626992" y="3817939"/>
            <a:ext cx="1530000" cy="1532093"/>
          </a:xfrm>
        </p:spPr>
      </p:pic>
      <p:sp>
        <p:nvSpPr>
          <p:cNvPr id="76" name="Text Placeholder 18">
            <a:extLst>
              <a:ext uri="{FF2B5EF4-FFF2-40B4-BE49-F238E27FC236}">
                <a16:creationId xmlns:a16="http://schemas.microsoft.com/office/drawing/2014/main" id="{FCA798FD-0323-4415-9643-068ECD8F36E1}"/>
              </a:ext>
            </a:extLst>
          </p:cNvPr>
          <p:cNvSpPr>
            <a:spLocks noGrp="1"/>
          </p:cNvSpPr>
          <p:nvPr>
            <p:ph type="body" sz="quarter" idx="33"/>
          </p:nvPr>
        </p:nvSpPr>
        <p:spPr>
          <a:xfrm>
            <a:off x="6172200" y="5086511"/>
            <a:ext cx="2322576" cy="182880"/>
          </a:xfrm>
        </p:spPr>
        <p:txBody>
          <a:bodyPr/>
          <a:lstStyle/>
          <a:p>
            <a:endParaRPr lang="en-US"/>
          </a:p>
        </p:txBody>
      </p:sp>
      <p:sp>
        <p:nvSpPr>
          <p:cNvPr id="78" name="Text Placeholder 19">
            <a:extLst>
              <a:ext uri="{FF2B5EF4-FFF2-40B4-BE49-F238E27FC236}">
                <a16:creationId xmlns:a16="http://schemas.microsoft.com/office/drawing/2014/main" id="{5F6E8035-C530-15A8-2D8F-B314349E0DDE}"/>
              </a:ext>
            </a:extLst>
          </p:cNvPr>
          <p:cNvSpPr>
            <a:spLocks noGrp="1"/>
          </p:cNvSpPr>
          <p:nvPr>
            <p:ph type="body" sz="quarter" idx="32"/>
          </p:nvPr>
        </p:nvSpPr>
        <p:spPr>
          <a:xfrm>
            <a:off x="6172200" y="5305967"/>
            <a:ext cx="2322576" cy="265176"/>
          </a:xfrm>
        </p:spPr>
        <p:txBody>
          <a:bodyPr/>
          <a:lstStyle/>
          <a:p>
            <a:endParaRPr lang="en-US"/>
          </a:p>
        </p:txBody>
      </p:sp>
      <p:pic>
        <p:nvPicPr>
          <p:cNvPr id="51" name="Tijdelijke aanduiding voor afbeelding 50" descr="Afbeelding met overdekt, vloer&#10;&#10;Automatisch gegenereerde beschrijving">
            <a:extLst>
              <a:ext uri="{FF2B5EF4-FFF2-40B4-BE49-F238E27FC236}">
                <a16:creationId xmlns:a16="http://schemas.microsoft.com/office/drawing/2014/main" id="{323FBE14-79A3-4B77-B943-A921EFE9A1AB}"/>
              </a:ext>
            </a:extLst>
          </p:cNvPr>
          <p:cNvPicPr>
            <a:picLocks noGrp="1" noChangeAspect="1"/>
          </p:cNvPicPr>
          <p:nvPr>
            <p:ph type="pic" sz="quarter" idx="15"/>
          </p:nvPr>
        </p:nvPicPr>
        <p:blipFill>
          <a:blip r:embed="rId9"/>
          <a:srcRect t="12449" b="12449"/>
          <a:stretch>
            <a:fillRect/>
          </a:stretch>
        </p:blipFill>
        <p:spPr>
          <a:xfrm>
            <a:off x="9199670" y="1681152"/>
            <a:ext cx="1530000" cy="1532094"/>
          </a:xfrm>
        </p:spPr>
      </p:pic>
      <p:sp>
        <p:nvSpPr>
          <p:cNvPr id="82" name="Text Placeholder 21">
            <a:extLst>
              <a:ext uri="{FF2B5EF4-FFF2-40B4-BE49-F238E27FC236}">
                <a16:creationId xmlns:a16="http://schemas.microsoft.com/office/drawing/2014/main" id="{541505E2-4675-85B9-C2A2-6BEF1CBF1240}"/>
              </a:ext>
            </a:extLst>
          </p:cNvPr>
          <p:cNvSpPr>
            <a:spLocks noGrp="1"/>
          </p:cNvSpPr>
          <p:nvPr>
            <p:ph type="body" sz="quarter" idx="23"/>
          </p:nvPr>
        </p:nvSpPr>
        <p:spPr>
          <a:xfrm>
            <a:off x="8705088" y="2926080"/>
            <a:ext cx="2322576" cy="182880"/>
          </a:xfrm>
        </p:spPr>
        <p:txBody>
          <a:bodyPr/>
          <a:lstStyle/>
          <a:p>
            <a:endParaRPr lang="en-US"/>
          </a:p>
        </p:txBody>
      </p:sp>
      <p:sp>
        <p:nvSpPr>
          <p:cNvPr id="84" name="Text Placeholder 22">
            <a:extLst>
              <a:ext uri="{FF2B5EF4-FFF2-40B4-BE49-F238E27FC236}">
                <a16:creationId xmlns:a16="http://schemas.microsoft.com/office/drawing/2014/main" id="{E6CCB09A-3EA0-023D-DA91-BCA77BCD551D}"/>
              </a:ext>
            </a:extLst>
          </p:cNvPr>
          <p:cNvSpPr>
            <a:spLocks noGrp="1"/>
          </p:cNvSpPr>
          <p:nvPr>
            <p:ph type="body" sz="quarter" idx="22"/>
          </p:nvPr>
        </p:nvSpPr>
        <p:spPr>
          <a:xfrm>
            <a:off x="8705088" y="3145536"/>
            <a:ext cx="2322576" cy="265176"/>
          </a:xfrm>
        </p:spPr>
        <p:txBody>
          <a:bodyPr/>
          <a:lstStyle/>
          <a:p>
            <a:endParaRPr lang="en-US"/>
          </a:p>
        </p:txBody>
      </p:sp>
      <p:pic>
        <p:nvPicPr>
          <p:cNvPr id="63" name="Tijdelijke aanduiding voor afbeelding 62" descr="Afbeelding met grond, gebouw, buitenshuis, steen&#10;&#10;Automatisch gegenereerde beschrijving">
            <a:extLst>
              <a:ext uri="{FF2B5EF4-FFF2-40B4-BE49-F238E27FC236}">
                <a16:creationId xmlns:a16="http://schemas.microsoft.com/office/drawing/2014/main" id="{718A0D26-E025-84C0-F95A-8D2EDAEDF8D1}"/>
              </a:ext>
            </a:extLst>
          </p:cNvPr>
          <p:cNvPicPr>
            <a:picLocks noGrp="1" noChangeAspect="1"/>
          </p:cNvPicPr>
          <p:nvPr>
            <p:ph type="pic" sz="quarter" idx="27"/>
          </p:nvPr>
        </p:nvPicPr>
        <p:blipFill>
          <a:blip r:embed="rId10"/>
          <a:srcRect t="12449" b="12449"/>
          <a:stretch>
            <a:fillRect/>
          </a:stretch>
        </p:blipFill>
        <p:spPr>
          <a:xfrm>
            <a:off x="9199670" y="3817938"/>
            <a:ext cx="1530000" cy="1532094"/>
          </a:xfrm>
        </p:spPr>
      </p:pic>
      <p:sp>
        <p:nvSpPr>
          <p:cNvPr id="88" name="Text Placeholder 24">
            <a:extLst>
              <a:ext uri="{FF2B5EF4-FFF2-40B4-BE49-F238E27FC236}">
                <a16:creationId xmlns:a16="http://schemas.microsoft.com/office/drawing/2014/main" id="{9B9CF8F8-F50D-9A26-17AC-F30211E12E43}"/>
              </a:ext>
            </a:extLst>
          </p:cNvPr>
          <p:cNvSpPr>
            <a:spLocks noGrp="1"/>
          </p:cNvSpPr>
          <p:nvPr>
            <p:ph type="body" sz="quarter" idx="35"/>
          </p:nvPr>
        </p:nvSpPr>
        <p:spPr>
          <a:xfrm>
            <a:off x="8705088" y="5086511"/>
            <a:ext cx="2322576" cy="182880"/>
          </a:xfrm>
        </p:spPr>
        <p:txBody>
          <a:bodyPr/>
          <a:lstStyle/>
          <a:p>
            <a:endParaRPr lang="en-US"/>
          </a:p>
        </p:txBody>
      </p:sp>
      <p:sp>
        <p:nvSpPr>
          <p:cNvPr id="90" name="Text Placeholder 25">
            <a:extLst>
              <a:ext uri="{FF2B5EF4-FFF2-40B4-BE49-F238E27FC236}">
                <a16:creationId xmlns:a16="http://schemas.microsoft.com/office/drawing/2014/main" id="{89D4605E-5FA2-EA7B-0A4A-11473C9E6896}"/>
              </a:ext>
            </a:extLst>
          </p:cNvPr>
          <p:cNvSpPr>
            <a:spLocks noGrp="1"/>
          </p:cNvSpPr>
          <p:nvPr>
            <p:ph type="body" sz="quarter" idx="34"/>
          </p:nvPr>
        </p:nvSpPr>
        <p:spPr>
          <a:xfrm>
            <a:off x="8705088" y="5305967"/>
            <a:ext cx="2322576" cy="265176"/>
          </a:xfrm>
        </p:spPr>
        <p:txBody>
          <a:bodyPr/>
          <a:lstStyle/>
          <a:p>
            <a:endParaRPr lang="en-US"/>
          </a:p>
        </p:txBody>
      </p:sp>
      <p:sp>
        <p:nvSpPr>
          <p:cNvPr id="4" name="Espace réservé du pied de page 3">
            <a:extLst>
              <a:ext uri="{FF2B5EF4-FFF2-40B4-BE49-F238E27FC236}">
                <a16:creationId xmlns:a16="http://schemas.microsoft.com/office/drawing/2014/main" id="{21D9DF05-D04B-F9CE-FC13-DEDFBD7A9507}"/>
              </a:ext>
            </a:extLst>
          </p:cNvPr>
          <p:cNvSpPr>
            <a:spLocks noGrp="1"/>
          </p:cNvSpPr>
          <p:nvPr>
            <p:ph type="ftr" sz="quarter" idx="10"/>
          </p:nvPr>
        </p:nvSpPr>
        <p:spPr>
          <a:xfrm>
            <a:off x="228600" y="6356350"/>
            <a:ext cx="4114800" cy="365125"/>
          </a:xfrm>
        </p:spPr>
        <p:txBody>
          <a:bodyPr rtlCol="0" anchor="ctr">
            <a:normAutofit/>
          </a:bodyPr>
          <a:lstStyle>
            <a:defPPr>
              <a:defRPr lang="fr-FR"/>
            </a:defPPr>
          </a:lstStyle>
          <a:p>
            <a:pPr rtl="0">
              <a:spcAft>
                <a:spcPts val="600"/>
              </a:spcAft>
            </a:pPr>
            <a:r>
              <a:rPr lang="fr-FR" dirty="0"/>
              <a:t>Musée Rodin</a:t>
            </a:r>
            <a:endParaRPr lang="fr-FR"/>
          </a:p>
        </p:txBody>
      </p:sp>
      <p:sp>
        <p:nvSpPr>
          <p:cNvPr id="5" name="Espace réservé du numéro de diapositive 4">
            <a:extLst>
              <a:ext uri="{FF2B5EF4-FFF2-40B4-BE49-F238E27FC236}">
                <a16:creationId xmlns:a16="http://schemas.microsoft.com/office/drawing/2014/main" id="{7D56BD15-0727-BBF1-FBD8-0228EA23C767}"/>
              </a:ext>
            </a:extLst>
          </p:cNvPr>
          <p:cNvSpPr>
            <a:spLocks noGrp="1"/>
          </p:cNvSpPr>
          <p:nvPr>
            <p:ph type="sldNum" sz="quarter" idx="11"/>
          </p:nvPr>
        </p:nvSpPr>
        <p:spPr>
          <a:xfrm>
            <a:off x="9208008" y="6356350"/>
            <a:ext cx="2743200" cy="365125"/>
          </a:xfrm>
        </p:spPr>
        <p:txBody>
          <a:bodyPr rtlCol="0" anchor="ctr">
            <a:normAutofit/>
          </a:bodyPr>
          <a:lstStyle>
            <a:defPPr>
              <a:defRPr lang="fr-FR"/>
            </a:defPPr>
          </a:lstStyle>
          <a:p>
            <a:pPr rtl="0">
              <a:spcAft>
                <a:spcPts val="600"/>
              </a:spcAft>
            </a:pPr>
            <a:fld id="{294A09A9-5501-47C1-A89A-A340965A2BE2}" type="slidenum">
              <a:rPr lang="fr-FR" smtClean="0"/>
              <a:pPr rtl="0">
                <a:spcAft>
                  <a:spcPts val="600"/>
                </a:spcAft>
              </a:pPr>
              <a:t>6</a:t>
            </a:fld>
            <a:endParaRPr lang="fr-FR"/>
          </a:p>
        </p:txBody>
      </p:sp>
      <p:sp>
        <p:nvSpPr>
          <p:cNvPr id="67" name="Tijdelijke aanduiding voor tekst 66">
            <a:extLst>
              <a:ext uri="{FF2B5EF4-FFF2-40B4-BE49-F238E27FC236}">
                <a16:creationId xmlns:a16="http://schemas.microsoft.com/office/drawing/2014/main" id="{975E4713-5287-D5EE-72F2-E6D986C0997C}"/>
              </a:ext>
            </a:extLst>
          </p:cNvPr>
          <p:cNvSpPr>
            <a:spLocks noGrp="1"/>
          </p:cNvSpPr>
          <p:nvPr>
            <p:ph type="body" sz="quarter" idx="18"/>
          </p:nvPr>
        </p:nvSpPr>
        <p:spPr/>
        <p:txBody>
          <a:bodyPr/>
          <a:lstStyle/>
          <a:p>
            <a:endParaRPr lang="nl-BE"/>
          </a:p>
        </p:txBody>
      </p:sp>
      <p:sp>
        <p:nvSpPr>
          <p:cNvPr id="71" name="Tijdelijke aanduiding voor tekst 70">
            <a:extLst>
              <a:ext uri="{FF2B5EF4-FFF2-40B4-BE49-F238E27FC236}">
                <a16:creationId xmlns:a16="http://schemas.microsoft.com/office/drawing/2014/main" id="{8F053948-E537-C0A6-FD09-E3BBB5EC3343}"/>
              </a:ext>
            </a:extLst>
          </p:cNvPr>
          <p:cNvSpPr>
            <a:spLocks noGrp="1"/>
          </p:cNvSpPr>
          <p:nvPr>
            <p:ph type="body" sz="quarter" idx="14"/>
          </p:nvPr>
        </p:nvSpPr>
        <p:spPr/>
        <p:txBody>
          <a:bodyPr/>
          <a:lstStyle/>
          <a:p>
            <a:endParaRPr lang="nl-BE"/>
          </a:p>
        </p:txBody>
      </p:sp>
    </p:spTree>
    <p:extLst>
      <p:ext uri="{BB962C8B-B14F-4D97-AF65-F5344CB8AC3E}">
        <p14:creationId xmlns:p14="http://schemas.microsoft.com/office/powerpoint/2010/main" val="941015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554157-869F-9BBE-CFCF-717129CA6907}"/>
              </a:ext>
            </a:extLst>
          </p:cNvPr>
          <p:cNvSpPr>
            <a:spLocks noGrp="1"/>
          </p:cNvSpPr>
          <p:nvPr>
            <p:ph type="title"/>
          </p:nvPr>
        </p:nvSpPr>
        <p:spPr>
          <a:xfrm>
            <a:off x="1748028" y="1289050"/>
            <a:ext cx="8695944" cy="1325880"/>
          </a:xfrm>
        </p:spPr>
        <p:txBody>
          <a:bodyPr rtlCol="0"/>
          <a:lstStyle>
            <a:defPPr>
              <a:defRPr lang="fr-FR"/>
            </a:defPPr>
          </a:lstStyle>
          <a:p>
            <a:pPr rtl="0"/>
            <a:r>
              <a:rPr lang="fr-FR" dirty="0">
                <a:solidFill>
                  <a:schemeClr val="accent3"/>
                </a:solidFill>
                <a:latin typeface="Baskerville Old Face" panose="02020602080505020303" pitchFamily="18" charset="77"/>
              </a:rPr>
              <a:t>Appréciation </a:t>
            </a:r>
            <a:r>
              <a:rPr lang="fr-FR" dirty="0" err="1">
                <a:solidFill>
                  <a:schemeClr val="accent3"/>
                </a:solidFill>
                <a:latin typeface="Baskerville Old Face" panose="02020602080505020303" pitchFamily="18" charset="77"/>
              </a:rPr>
              <a:t>personelle</a:t>
            </a:r>
            <a:endParaRPr lang="fr-FR" dirty="0"/>
          </a:p>
        </p:txBody>
      </p:sp>
      <p:sp>
        <p:nvSpPr>
          <p:cNvPr id="3" name="Espace réservé du contenu 2">
            <a:extLst>
              <a:ext uri="{FF2B5EF4-FFF2-40B4-BE49-F238E27FC236}">
                <a16:creationId xmlns:a16="http://schemas.microsoft.com/office/drawing/2014/main" id="{DC9AC05D-560D-1665-8879-549C0B4EDE5C}"/>
              </a:ext>
            </a:extLst>
          </p:cNvPr>
          <p:cNvSpPr>
            <a:spLocks noGrp="1"/>
          </p:cNvSpPr>
          <p:nvPr>
            <p:ph idx="1"/>
          </p:nvPr>
        </p:nvSpPr>
        <p:spPr>
          <a:xfrm>
            <a:off x="2223516" y="2296160"/>
            <a:ext cx="7744968" cy="2804160"/>
          </a:xfrm>
        </p:spPr>
        <p:txBody>
          <a:bodyPr rtlCol="0">
            <a:normAutofit/>
          </a:bodyPr>
          <a:lstStyle>
            <a:defPPr>
              <a:defRPr lang="fr-FR"/>
            </a:defPPr>
          </a:lstStyle>
          <a:p>
            <a:pPr marL="0" indent="0" algn="l" rtl="0">
              <a:lnSpc>
                <a:spcPct val="100000"/>
              </a:lnSpc>
              <a:buNone/>
            </a:pPr>
            <a:r>
              <a:rPr lang="fr-FR" sz="3200" dirty="0" err="1">
                <a:cs typeface="Calibri"/>
              </a:rPr>
              <a:t>Linne</a:t>
            </a:r>
            <a:r>
              <a:rPr lang="fr-FR" sz="3200" dirty="0">
                <a:cs typeface="Calibri"/>
              </a:rPr>
              <a:t>:</a:t>
            </a:r>
          </a:p>
          <a:p>
            <a:pPr marL="342900" indent="-342900" algn="l" rtl="0">
              <a:lnSpc>
                <a:spcPct val="100000"/>
              </a:lnSpc>
              <a:buFont typeface="Arial" panose="020B0604020202020204" pitchFamily="34" charset="0"/>
              <a:buChar char="•"/>
            </a:pPr>
            <a:r>
              <a:rPr lang="fr-FR" sz="2800" dirty="0">
                <a:cs typeface="Calibri"/>
              </a:rPr>
              <a:t>Les œuvres: très belles</a:t>
            </a:r>
          </a:p>
          <a:p>
            <a:pPr marL="342900" indent="-342900" algn="l" rtl="0">
              <a:lnSpc>
                <a:spcPct val="100000"/>
              </a:lnSpc>
              <a:buFont typeface="Arial" panose="020B0604020202020204" pitchFamily="34" charset="0"/>
              <a:buChar char="•"/>
            </a:pPr>
            <a:r>
              <a:rPr lang="fr-FR" sz="2800" dirty="0">
                <a:solidFill>
                  <a:schemeClr val="accent3"/>
                </a:solidFill>
                <a:cs typeface="Calibri"/>
              </a:rPr>
              <a:t>Style artistique </a:t>
            </a:r>
            <a:r>
              <a:rPr lang="fr-FR" sz="2800" dirty="0" err="1">
                <a:solidFill>
                  <a:schemeClr val="accent3"/>
                </a:solidFill>
                <a:cs typeface="Calibri"/>
              </a:rPr>
              <a:t>impressionant</a:t>
            </a:r>
            <a:endParaRPr lang="fr-FR" sz="2800" dirty="0">
              <a:solidFill>
                <a:schemeClr val="accent3"/>
              </a:solidFill>
              <a:cs typeface="Calibri"/>
            </a:endParaRPr>
          </a:p>
          <a:p>
            <a:pPr marL="342900" indent="-342900" algn="l" rtl="0">
              <a:lnSpc>
                <a:spcPct val="100000"/>
              </a:lnSpc>
              <a:buFont typeface="Arial" panose="020B0604020202020204" pitchFamily="34" charset="0"/>
              <a:buChar char="•"/>
            </a:pPr>
            <a:r>
              <a:rPr lang="fr-FR" sz="2800" dirty="0">
                <a:cs typeface="Calibri"/>
              </a:rPr>
              <a:t>le </a:t>
            </a:r>
            <a:r>
              <a:rPr lang="fr-FR" sz="2800" dirty="0" err="1">
                <a:cs typeface="Calibri"/>
              </a:rPr>
              <a:t>batîment</a:t>
            </a:r>
            <a:r>
              <a:rPr lang="fr-FR" sz="2800" dirty="0">
                <a:cs typeface="Calibri"/>
              </a:rPr>
              <a:t> est très beau</a:t>
            </a:r>
          </a:p>
          <a:p>
            <a:pPr marL="342900" indent="-342900" algn="l" rtl="0">
              <a:lnSpc>
                <a:spcPct val="100000"/>
              </a:lnSpc>
              <a:buFont typeface="Arial" panose="020B0604020202020204" pitchFamily="34" charset="0"/>
              <a:buChar char="•"/>
            </a:pPr>
            <a:r>
              <a:rPr lang="fr-FR" sz="2800" dirty="0">
                <a:solidFill>
                  <a:schemeClr val="accent3"/>
                </a:solidFill>
                <a:cs typeface="Calibri"/>
              </a:rPr>
              <a:t>Un peu de tout dedans</a:t>
            </a:r>
          </a:p>
        </p:txBody>
      </p:sp>
      <p:sp>
        <p:nvSpPr>
          <p:cNvPr id="4" name="Espace réservé du pied de page 3">
            <a:extLst>
              <a:ext uri="{FF2B5EF4-FFF2-40B4-BE49-F238E27FC236}">
                <a16:creationId xmlns:a16="http://schemas.microsoft.com/office/drawing/2014/main" id="{8EF088D1-E89A-FD55-EB44-49411774536D}"/>
              </a:ext>
            </a:extLst>
          </p:cNvPr>
          <p:cNvSpPr>
            <a:spLocks noGrp="1"/>
          </p:cNvSpPr>
          <p:nvPr>
            <p:ph type="ftr" sz="quarter" idx="10"/>
          </p:nvPr>
        </p:nvSpPr>
        <p:spPr/>
        <p:txBody>
          <a:bodyPr rtlCol="0"/>
          <a:lstStyle>
            <a:defPPr>
              <a:defRPr lang="fr-FR"/>
            </a:defPPr>
          </a:lstStyle>
          <a:p>
            <a:pPr rtl="0"/>
            <a:r>
              <a:rPr lang="fr-FR" dirty="0"/>
              <a:t>Musée Rodin</a:t>
            </a:r>
          </a:p>
        </p:txBody>
      </p:sp>
      <p:sp>
        <p:nvSpPr>
          <p:cNvPr id="5" name="Espace réservé du numéro de diapositive 4">
            <a:extLst>
              <a:ext uri="{FF2B5EF4-FFF2-40B4-BE49-F238E27FC236}">
                <a16:creationId xmlns:a16="http://schemas.microsoft.com/office/drawing/2014/main" id="{94026A48-6EF8-D4D0-2C6E-1F96935EA501}"/>
              </a:ext>
            </a:extLst>
          </p:cNvPr>
          <p:cNvSpPr>
            <a:spLocks noGrp="1"/>
          </p:cNvSpPr>
          <p:nvPr>
            <p:ph type="sldNum" sz="quarter" idx="11"/>
          </p:nvPr>
        </p:nvSpPr>
        <p:spPr/>
        <p:txBody>
          <a:bodyPr rtlCol="0"/>
          <a:lstStyle>
            <a:defPPr>
              <a:defRPr lang="fr-FR"/>
            </a:defPPr>
          </a:lstStyle>
          <a:p>
            <a:pPr rtl="0"/>
            <a:fld id="{294A09A9-5501-47C1-A89A-A340965A2BE2}" type="slidenum">
              <a:rPr lang="fr-FR" smtClean="0"/>
              <a:pPr rtl="0"/>
              <a:t>7</a:t>
            </a:fld>
            <a:endParaRPr lang="fr-FR" dirty="0"/>
          </a:p>
        </p:txBody>
      </p:sp>
    </p:spTree>
    <p:extLst>
      <p:ext uri="{BB962C8B-B14F-4D97-AF65-F5344CB8AC3E}">
        <p14:creationId xmlns:p14="http://schemas.microsoft.com/office/powerpoint/2010/main" val="520700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554157-869F-9BBE-CFCF-717129CA6907}"/>
              </a:ext>
            </a:extLst>
          </p:cNvPr>
          <p:cNvSpPr>
            <a:spLocks noGrp="1"/>
          </p:cNvSpPr>
          <p:nvPr>
            <p:ph type="title"/>
          </p:nvPr>
        </p:nvSpPr>
        <p:spPr>
          <a:xfrm>
            <a:off x="1748028" y="1389888"/>
            <a:ext cx="8695944" cy="1325880"/>
          </a:xfrm>
        </p:spPr>
        <p:txBody>
          <a:bodyPr rtlCol="0"/>
          <a:lstStyle>
            <a:defPPr>
              <a:defRPr lang="fr-FR"/>
            </a:defPPr>
          </a:lstStyle>
          <a:p>
            <a:pPr rtl="0"/>
            <a:r>
              <a:rPr lang="fr-FR" dirty="0">
                <a:solidFill>
                  <a:schemeClr val="accent3"/>
                </a:solidFill>
                <a:latin typeface="Baskerville Old Face" panose="02020602080505020303" pitchFamily="18" charset="77"/>
              </a:rPr>
              <a:t>Appréciation </a:t>
            </a:r>
            <a:r>
              <a:rPr lang="fr-FR" dirty="0" err="1">
                <a:solidFill>
                  <a:schemeClr val="accent3"/>
                </a:solidFill>
                <a:latin typeface="Baskerville Old Face" panose="02020602080505020303" pitchFamily="18" charset="77"/>
              </a:rPr>
              <a:t>personelle</a:t>
            </a:r>
            <a:endParaRPr lang="fr-FR" dirty="0"/>
          </a:p>
        </p:txBody>
      </p:sp>
      <p:sp>
        <p:nvSpPr>
          <p:cNvPr id="3" name="Espace réservé du contenu 2">
            <a:extLst>
              <a:ext uri="{FF2B5EF4-FFF2-40B4-BE49-F238E27FC236}">
                <a16:creationId xmlns:a16="http://schemas.microsoft.com/office/drawing/2014/main" id="{DC9AC05D-560D-1665-8879-549C0B4EDE5C}"/>
              </a:ext>
            </a:extLst>
          </p:cNvPr>
          <p:cNvSpPr>
            <a:spLocks noGrp="1"/>
          </p:cNvSpPr>
          <p:nvPr>
            <p:ph idx="1"/>
          </p:nvPr>
        </p:nvSpPr>
        <p:spPr>
          <a:xfrm>
            <a:off x="2223516" y="2540000"/>
            <a:ext cx="8220456" cy="2809240"/>
          </a:xfrm>
        </p:spPr>
        <p:txBody>
          <a:bodyPr rtlCol="0">
            <a:normAutofit/>
          </a:bodyPr>
          <a:lstStyle>
            <a:defPPr>
              <a:defRPr lang="fr-FR"/>
            </a:defPPr>
          </a:lstStyle>
          <a:p>
            <a:pPr marL="0" indent="0" algn="l" rtl="0">
              <a:lnSpc>
                <a:spcPct val="100000"/>
              </a:lnSpc>
              <a:buNone/>
            </a:pPr>
            <a:r>
              <a:rPr lang="fr-FR" sz="3200" dirty="0">
                <a:cs typeface="Calibri"/>
              </a:rPr>
              <a:t>Lotte:</a:t>
            </a:r>
          </a:p>
          <a:p>
            <a:pPr marL="342900" indent="-342900" algn="l" rtl="0">
              <a:lnSpc>
                <a:spcPct val="100000"/>
              </a:lnSpc>
              <a:buFont typeface="Arial" panose="020B0604020202020204" pitchFamily="34" charset="0"/>
              <a:buChar char="•"/>
            </a:pPr>
            <a:r>
              <a:rPr lang="fr-FR" sz="2800" dirty="0">
                <a:cs typeface="Calibri"/>
              </a:rPr>
              <a:t>Mérite une visite</a:t>
            </a:r>
          </a:p>
          <a:p>
            <a:pPr marL="342900" indent="-342900" algn="l" rtl="0">
              <a:lnSpc>
                <a:spcPct val="100000"/>
              </a:lnSpc>
              <a:buFont typeface="Arial" panose="020B0604020202020204" pitchFamily="34" charset="0"/>
              <a:buChar char="•"/>
            </a:pPr>
            <a:r>
              <a:rPr lang="fr-FR" sz="2800">
                <a:solidFill>
                  <a:schemeClr val="accent3"/>
                </a:solidFill>
                <a:cs typeface="Calibri"/>
              </a:rPr>
              <a:t>petit</a:t>
            </a:r>
            <a:r>
              <a:rPr lang="fr-FR" sz="2800" dirty="0">
                <a:solidFill>
                  <a:schemeClr val="accent3"/>
                </a:solidFill>
                <a:cs typeface="Calibri"/>
              </a:rPr>
              <a:t>, nombreuses œuvres d’art</a:t>
            </a:r>
          </a:p>
          <a:p>
            <a:pPr marL="342900" indent="-342900" algn="l" rtl="0">
              <a:lnSpc>
                <a:spcPct val="100000"/>
              </a:lnSpc>
              <a:buFont typeface="Arial" panose="020B0604020202020204" pitchFamily="34" charset="0"/>
              <a:buChar char="•"/>
            </a:pPr>
            <a:r>
              <a:rPr lang="fr-FR" sz="2800" dirty="0">
                <a:solidFill>
                  <a:schemeClr val="accent3"/>
                </a:solidFill>
                <a:cs typeface="Calibri"/>
              </a:rPr>
              <a:t>Vous n’aimez pas d</a:t>
            </a:r>
            <a:r>
              <a:rPr lang="fr-FR" sz="2800" dirty="0">
                <a:cs typeface="Calibri"/>
              </a:rPr>
              <a:t>e sculpture? Pas pour vous</a:t>
            </a:r>
            <a:endParaRPr lang="fr-FR" sz="2800" dirty="0">
              <a:solidFill>
                <a:schemeClr val="accent3"/>
              </a:solidFill>
              <a:cs typeface="Calibri"/>
            </a:endParaRPr>
          </a:p>
        </p:txBody>
      </p:sp>
      <p:sp>
        <p:nvSpPr>
          <p:cNvPr id="4" name="Espace réservé du pied de page 3">
            <a:extLst>
              <a:ext uri="{FF2B5EF4-FFF2-40B4-BE49-F238E27FC236}">
                <a16:creationId xmlns:a16="http://schemas.microsoft.com/office/drawing/2014/main" id="{8EF088D1-E89A-FD55-EB44-49411774536D}"/>
              </a:ext>
            </a:extLst>
          </p:cNvPr>
          <p:cNvSpPr>
            <a:spLocks noGrp="1"/>
          </p:cNvSpPr>
          <p:nvPr>
            <p:ph type="ftr" sz="quarter" idx="10"/>
          </p:nvPr>
        </p:nvSpPr>
        <p:spPr/>
        <p:txBody>
          <a:bodyPr rtlCol="0"/>
          <a:lstStyle>
            <a:defPPr>
              <a:defRPr lang="fr-FR"/>
            </a:defPPr>
          </a:lstStyle>
          <a:p>
            <a:pPr rtl="0"/>
            <a:r>
              <a:rPr lang="fr-FR" dirty="0"/>
              <a:t>Musée Rodin</a:t>
            </a:r>
          </a:p>
        </p:txBody>
      </p:sp>
      <p:sp>
        <p:nvSpPr>
          <p:cNvPr id="5" name="Espace réservé du numéro de diapositive 4">
            <a:extLst>
              <a:ext uri="{FF2B5EF4-FFF2-40B4-BE49-F238E27FC236}">
                <a16:creationId xmlns:a16="http://schemas.microsoft.com/office/drawing/2014/main" id="{94026A48-6EF8-D4D0-2C6E-1F96935EA501}"/>
              </a:ext>
            </a:extLst>
          </p:cNvPr>
          <p:cNvSpPr>
            <a:spLocks noGrp="1"/>
          </p:cNvSpPr>
          <p:nvPr>
            <p:ph type="sldNum" sz="quarter" idx="11"/>
          </p:nvPr>
        </p:nvSpPr>
        <p:spPr/>
        <p:txBody>
          <a:bodyPr rtlCol="0"/>
          <a:lstStyle>
            <a:defPPr>
              <a:defRPr lang="fr-FR"/>
            </a:defPPr>
          </a:lstStyle>
          <a:p>
            <a:pPr rtl="0"/>
            <a:fld id="{294A09A9-5501-47C1-A89A-A340965A2BE2}" type="slidenum">
              <a:rPr lang="fr-FR" smtClean="0"/>
              <a:pPr rtl="0"/>
              <a:t>8</a:t>
            </a:fld>
            <a:endParaRPr lang="fr-FR" dirty="0"/>
          </a:p>
        </p:txBody>
      </p:sp>
    </p:spTree>
    <p:extLst>
      <p:ext uri="{BB962C8B-B14F-4D97-AF65-F5344CB8AC3E}">
        <p14:creationId xmlns:p14="http://schemas.microsoft.com/office/powerpoint/2010/main" val="1234831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8544DA-7111-6BEE-1B89-B8A39FE8EB54}"/>
              </a:ext>
            </a:extLst>
          </p:cNvPr>
          <p:cNvSpPr>
            <a:spLocks noGrp="1"/>
          </p:cNvSpPr>
          <p:nvPr>
            <p:ph type="title"/>
          </p:nvPr>
        </p:nvSpPr>
        <p:spPr>
          <a:xfrm>
            <a:off x="381000" y="381000"/>
            <a:ext cx="11430000" cy="1325563"/>
          </a:xfrm>
        </p:spPr>
        <p:txBody>
          <a:bodyPr anchor="ctr">
            <a:normAutofit/>
          </a:bodyPr>
          <a:lstStyle/>
          <a:p>
            <a:r>
              <a:rPr lang="nl-BE" dirty="0"/>
              <a:t>Les </a:t>
            </a:r>
            <a:r>
              <a:rPr lang="nl-BE" dirty="0" err="1"/>
              <a:t>questions</a:t>
            </a:r>
            <a:endParaRPr lang="nl-BE" dirty="0"/>
          </a:p>
        </p:txBody>
      </p:sp>
      <p:sp>
        <p:nvSpPr>
          <p:cNvPr id="3" name="Tijdelijke aanduiding voor inhoud 2">
            <a:extLst>
              <a:ext uri="{FF2B5EF4-FFF2-40B4-BE49-F238E27FC236}">
                <a16:creationId xmlns:a16="http://schemas.microsoft.com/office/drawing/2014/main" id="{D5002444-DD84-F30D-D0AE-87F657BB454C}"/>
              </a:ext>
            </a:extLst>
          </p:cNvPr>
          <p:cNvSpPr>
            <a:spLocks noGrp="1"/>
          </p:cNvSpPr>
          <p:nvPr>
            <p:ph sz="half" idx="1"/>
          </p:nvPr>
        </p:nvSpPr>
        <p:spPr>
          <a:xfrm>
            <a:off x="690880" y="2628461"/>
            <a:ext cx="5328920" cy="3727889"/>
          </a:xfrm>
        </p:spPr>
        <p:txBody>
          <a:bodyPr>
            <a:normAutofit/>
          </a:bodyPr>
          <a:lstStyle/>
          <a:p>
            <a:pPr>
              <a:lnSpc>
                <a:spcPct val="100000"/>
              </a:lnSpc>
            </a:pPr>
            <a:r>
              <a:rPr lang="nl-BE" sz="2400" dirty="0" err="1"/>
              <a:t>Avez-vous</a:t>
            </a:r>
            <a:r>
              <a:rPr lang="nl-BE" sz="2400" dirty="0"/>
              <a:t> </a:t>
            </a:r>
            <a:r>
              <a:rPr lang="nl-BE" sz="2400" dirty="0" err="1"/>
              <a:t>une</a:t>
            </a:r>
            <a:r>
              <a:rPr lang="nl-BE" sz="2400" dirty="0"/>
              <a:t> </a:t>
            </a:r>
            <a:r>
              <a:rPr lang="nl-BE" sz="2400" dirty="0" err="1"/>
              <a:t>peinture</a:t>
            </a:r>
            <a:r>
              <a:rPr lang="nl-BE" sz="2400" dirty="0"/>
              <a:t> </a:t>
            </a:r>
            <a:r>
              <a:rPr lang="nl-BE" sz="2400" dirty="0" err="1"/>
              <a:t>préférée</a:t>
            </a:r>
            <a:r>
              <a:rPr lang="nl-BE" sz="2400" dirty="0"/>
              <a:t> en </a:t>
            </a:r>
            <a:r>
              <a:rPr lang="nl-BE" sz="2400" dirty="0" err="1"/>
              <a:t>général</a:t>
            </a:r>
            <a:r>
              <a:rPr lang="nl-BE" sz="2400" dirty="0"/>
              <a:t>?</a:t>
            </a:r>
          </a:p>
          <a:p>
            <a:pPr>
              <a:lnSpc>
                <a:spcPct val="100000"/>
              </a:lnSpc>
            </a:pPr>
            <a:r>
              <a:rPr lang="nl-BE" sz="2400" dirty="0" err="1"/>
              <a:t>Avez-vous</a:t>
            </a:r>
            <a:r>
              <a:rPr lang="nl-BE" sz="2400" dirty="0"/>
              <a:t> </a:t>
            </a:r>
            <a:r>
              <a:rPr lang="nl-BE" sz="2400" dirty="0" err="1"/>
              <a:t>une</a:t>
            </a:r>
            <a:r>
              <a:rPr lang="nl-BE" sz="2400" dirty="0"/>
              <a:t> </a:t>
            </a:r>
            <a:r>
              <a:rPr lang="nl-BE" sz="2400" dirty="0" err="1"/>
              <a:t>peinture</a:t>
            </a:r>
            <a:r>
              <a:rPr lang="nl-BE" sz="2400" dirty="0"/>
              <a:t> </a:t>
            </a:r>
            <a:r>
              <a:rPr lang="nl-BE" sz="2400" dirty="0" err="1"/>
              <a:t>préférée</a:t>
            </a:r>
            <a:r>
              <a:rPr lang="nl-BE" sz="2400" dirty="0"/>
              <a:t> du </a:t>
            </a:r>
            <a:r>
              <a:rPr lang="nl-BE" sz="2400" dirty="0" err="1"/>
              <a:t>musée</a:t>
            </a:r>
            <a:r>
              <a:rPr lang="nl-BE" sz="2400" dirty="0"/>
              <a:t> </a:t>
            </a:r>
            <a:r>
              <a:rPr lang="nl-BE" sz="2400" dirty="0" err="1"/>
              <a:t>Rodin</a:t>
            </a:r>
            <a:r>
              <a:rPr lang="nl-BE" sz="2400" dirty="0"/>
              <a:t>?</a:t>
            </a:r>
          </a:p>
          <a:p>
            <a:pPr>
              <a:lnSpc>
                <a:spcPct val="100000"/>
              </a:lnSpc>
            </a:pPr>
            <a:r>
              <a:rPr lang="nl-BE" sz="2400" dirty="0" err="1"/>
              <a:t>Avez-vous</a:t>
            </a:r>
            <a:r>
              <a:rPr lang="nl-BE" sz="2400" dirty="0"/>
              <a:t> visité </a:t>
            </a:r>
            <a:r>
              <a:rPr lang="nl-BE" sz="2400" dirty="0" err="1"/>
              <a:t>d’autres</a:t>
            </a:r>
            <a:r>
              <a:rPr lang="nl-BE" sz="2400" dirty="0"/>
              <a:t> </a:t>
            </a:r>
            <a:r>
              <a:rPr lang="nl-BE" sz="2400" dirty="0" err="1"/>
              <a:t>musées</a:t>
            </a:r>
            <a:r>
              <a:rPr lang="nl-BE" sz="2400" dirty="0"/>
              <a:t> à Paris?</a:t>
            </a:r>
          </a:p>
          <a:p>
            <a:pPr>
              <a:lnSpc>
                <a:spcPct val="100000"/>
              </a:lnSpc>
            </a:pPr>
            <a:r>
              <a:rPr lang="nl-BE" sz="2400" dirty="0" err="1"/>
              <a:t>Quel</a:t>
            </a:r>
            <a:r>
              <a:rPr lang="nl-BE" sz="2400" dirty="0"/>
              <a:t> </a:t>
            </a:r>
            <a:r>
              <a:rPr lang="nl-BE" sz="2400" dirty="0" err="1"/>
              <a:t>est</a:t>
            </a:r>
            <a:r>
              <a:rPr lang="nl-BE" sz="2400" dirty="0"/>
              <a:t> </a:t>
            </a:r>
            <a:r>
              <a:rPr lang="nl-BE" sz="2400" dirty="0" err="1"/>
              <a:t>votre</a:t>
            </a:r>
            <a:r>
              <a:rPr lang="nl-BE" sz="2400" dirty="0"/>
              <a:t> </a:t>
            </a:r>
            <a:r>
              <a:rPr lang="nl-BE" sz="2400" dirty="0" err="1"/>
              <a:t>artiste</a:t>
            </a:r>
            <a:r>
              <a:rPr lang="nl-BE" sz="2400" dirty="0"/>
              <a:t> </a:t>
            </a:r>
            <a:r>
              <a:rPr lang="nl-BE" sz="2400" dirty="0" err="1"/>
              <a:t>préféré</a:t>
            </a:r>
            <a:r>
              <a:rPr lang="nl-BE" sz="2400" dirty="0"/>
              <a:t>?</a:t>
            </a:r>
          </a:p>
          <a:p>
            <a:pPr>
              <a:lnSpc>
                <a:spcPct val="100000"/>
              </a:lnSpc>
            </a:pPr>
            <a:r>
              <a:rPr lang="nl-BE" sz="2400" dirty="0" err="1"/>
              <a:t>Quel</a:t>
            </a:r>
            <a:r>
              <a:rPr lang="nl-BE" sz="2400" dirty="0"/>
              <a:t> </a:t>
            </a:r>
            <a:r>
              <a:rPr lang="nl-BE" sz="2400" dirty="0" err="1"/>
              <a:t>musée</a:t>
            </a:r>
            <a:r>
              <a:rPr lang="nl-BE" sz="2400" dirty="0"/>
              <a:t> </a:t>
            </a:r>
            <a:r>
              <a:rPr lang="nl-BE" sz="2400" dirty="0" err="1"/>
              <a:t>nous</a:t>
            </a:r>
            <a:r>
              <a:rPr lang="nl-BE" sz="2400" dirty="0"/>
              <a:t> </a:t>
            </a:r>
            <a:r>
              <a:rPr lang="nl-BE" sz="2400" dirty="0" err="1"/>
              <a:t>recommandez-vous</a:t>
            </a:r>
            <a:r>
              <a:rPr lang="nl-BE" sz="2400" dirty="0"/>
              <a:t> à Paris?</a:t>
            </a:r>
          </a:p>
        </p:txBody>
      </p:sp>
      <p:pic>
        <p:nvPicPr>
          <p:cNvPr id="9" name="Afbeelding 8" descr="Afbeelding met muur, overdekt, wit&#10;&#10;Automatisch gegenereerde beschrijving">
            <a:extLst>
              <a:ext uri="{FF2B5EF4-FFF2-40B4-BE49-F238E27FC236}">
                <a16:creationId xmlns:a16="http://schemas.microsoft.com/office/drawing/2014/main" id="{9514CE40-457D-C22A-A000-A1B50CC502B8}"/>
              </a:ext>
            </a:extLst>
          </p:cNvPr>
          <p:cNvPicPr>
            <a:picLocks noChangeAspect="1"/>
          </p:cNvPicPr>
          <p:nvPr/>
        </p:nvPicPr>
        <p:blipFill rotWithShape="1">
          <a:blip r:embed="rId3"/>
          <a:srcRect t="6066" b="2624"/>
          <a:stretch/>
        </p:blipFill>
        <p:spPr>
          <a:xfrm>
            <a:off x="6172200" y="2628461"/>
            <a:ext cx="5181600" cy="3548501"/>
          </a:xfrm>
          <a:prstGeom prst="rect">
            <a:avLst/>
          </a:prstGeom>
          <a:noFill/>
        </p:spPr>
      </p:pic>
      <p:sp>
        <p:nvSpPr>
          <p:cNvPr id="5" name="Tijdelijke aanduiding voor voettekst 4">
            <a:extLst>
              <a:ext uri="{FF2B5EF4-FFF2-40B4-BE49-F238E27FC236}">
                <a16:creationId xmlns:a16="http://schemas.microsoft.com/office/drawing/2014/main" id="{4047EB61-3FB0-9B9F-4004-138E5B23D703}"/>
              </a:ext>
            </a:extLst>
          </p:cNvPr>
          <p:cNvSpPr>
            <a:spLocks noGrp="1"/>
          </p:cNvSpPr>
          <p:nvPr>
            <p:ph type="ftr" sz="quarter" idx="10"/>
          </p:nvPr>
        </p:nvSpPr>
        <p:spPr>
          <a:xfrm>
            <a:off x="228600" y="6356350"/>
            <a:ext cx="4114800" cy="365125"/>
          </a:xfrm>
        </p:spPr>
        <p:txBody>
          <a:bodyPr anchor="ctr">
            <a:normAutofit/>
          </a:bodyPr>
          <a:lstStyle/>
          <a:p>
            <a:pPr rtl="0">
              <a:spcAft>
                <a:spcPts val="600"/>
              </a:spcAft>
            </a:pPr>
            <a:r>
              <a:rPr lang="fr-FR"/>
              <a:t>Musée Rodin</a:t>
            </a:r>
          </a:p>
        </p:txBody>
      </p:sp>
      <p:sp>
        <p:nvSpPr>
          <p:cNvPr id="6" name="Tijdelijke aanduiding voor dianummer 5">
            <a:extLst>
              <a:ext uri="{FF2B5EF4-FFF2-40B4-BE49-F238E27FC236}">
                <a16:creationId xmlns:a16="http://schemas.microsoft.com/office/drawing/2014/main" id="{CD76145D-C985-082E-BE07-DA82392F016A}"/>
              </a:ext>
            </a:extLst>
          </p:cNvPr>
          <p:cNvSpPr>
            <a:spLocks noGrp="1"/>
          </p:cNvSpPr>
          <p:nvPr>
            <p:ph type="sldNum" sz="quarter" idx="11"/>
          </p:nvPr>
        </p:nvSpPr>
        <p:spPr>
          <a:xfrm>
            <a:off x="9208008" y="6356350"/>
            <a:ext cx="2743200" cy="365125"/>
          </a:xfrm>
        </p:spPr>
        <p:txBody>
          <a:bodyPr anchor="ctr">
            <a:normAutofit/>
          </a:bodyPr>
          <a:lstStyle/>
          <a:p>
            <a:pPr rtl="0">
              <a:spcAft>
                <a:spcPts val="600"/>
              </a:spcAft>
            </a:pPr>
            <a:fld id="{294A09A9-5501-47C1-A89A-A340965A2BE2}" type="slidenum">
              <a:rPr lang="fr-FR" smtClean="0"/>
              <a:pPr rtl="0">
                <a:spcAft>
                  <a:spcPts val="600"/>
                </a:spcAft>
              </a:pPr>
              <a:t>9</a:t>
            </a:fld>
            <a:endParaRPr lang="fr-FR"/>
          </a:p>
        </p:txBody>
      </p:sp>
    </p:spTree>
    <p:extLst>
      <p:ext uri="{BB962C8B-B14F-4D97-AF65-F5344CB8AC3E}">
        <p14:creationId xmlns:p14="http://schemas.microsoft.com/office/powerpoint/2010/main" val="3736951127"/>
      </p:ext>
    </p:extLst>
  </p:cSld>
  <p:clrMapOvr>
    <a:masterClrMapping/>
  </p:clrMapOvr>
</p:sld>
</file>

<file path=ppt/theme/theme1.xml><?xml version="1.0" encoding="utf-8"?>
<a:theme xmlns:a="http://schemas.openxmlformats.org/drawingml/2006/main" name="Thème Offic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770917_TF56410444_Win32" id="{68477A9D-C4DC-4CB2-9FCF-5CCF7CAC0EB1}" vid="{0D64B0DD-AC28-4E42-82C5-429DF2BAD0E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3.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{0A5B8B1F-838B-4728-BC5E-BBF31424FC5F}tf56410444_win32</Template>
  <TotalTime>407</TotalTime>
  <Words>1106</Words>
  <Application>Microsoft Office PowerPoint</Application>
  <PresentationFormat>Breedbeeld</PresentationFormat>
  <Paragraphs>135</Paragraphs>
  <Slides>14</Slides>
  <Notes>14</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14</vt:i4>
      </vt:variant>
    </vt:vector>
  </HeadingPairs>
  <TitlesOfParts>
    <vt:vector size="22" baseType="lpstr">
      <vt:lpstr>Arial</vt:lpstr>
      <vt:lpstr>Baskerville</vt:lpstr>
      <vt:lpstr>Baskerville Old Face</vt:lpstr>
      <vt:lpstr>Calibri</vt:lpstr>
      <vt:lpstr>Gill Sans Light</vt:lpstr>
      <vt:lpstr>Gill Sans Nova</vt:lpstr>
      <vt:lpstr>Gill Sans Nova Light</vt:lpstr>
      <vt:lpstr>Thème Office</vt:lpstr>
      <vt:lpstr>Musée Rodin</vt:lpstr>
      <vt:lpstr>Le musée</vt:lpstr>
      <vt:lpstr>Le musée</vt:lpstr>
      <vt:lpstr>Rodin</vt:lpstr>
      <vt:lpstr>Les œuvres d’art</vt:lpstr>
      <vt:lpstr>Les photos</vt:lpstr>
      <vt:lpstr>Appréciation personelle</vt:lpstr>
      <vt:lpstr>Appréciation personelle</vt:lpstr>
      <vt:lpstr>Les questions</vt:lpstr>
      <vt:lpstr>Les réponses</vt:lpstr>
      <vt:lpstr>pourquoi visiter ce musée ?</vt:lpstr>
      <vt:lpstr>Photos</vt:lpstr>
      <vt:lpstr>Sources</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Musée Rodin</dc:title>
  <dc:creator>Lotte Terrones</dc:creator>
  <cp:lastModifiedBy>Lotte Terrones</cp:lastModifiedBy>
  <cp:revision>6</cp:revision>
  <dcterms:created xsi:type="dcterms:W3CDTF">2023-04-23T10:06:49Z</dcterms:created>
  <dcterms:modified xsi:type="dcterms:W3CDTF">2023-05-11T19:22:25Z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